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50B5874-7682-4552-998D-EB844ED3B35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4C7433B-9334-4811-A12D-BCAC46F4593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whoosh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5874-7682-4552-998D-EB844ED3B35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C7433B-9334-4811-A12D-BCAC46F459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whoosh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5874-7682-4552-998D-EB844ED3B35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C7433B-9334-4811-A12D-BCAC46F459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whoosh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5874-7682-4552-998D-EB844ED3B35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C7433B-9334-4811-A12D-BCAC46F459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whoosh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50B5874-7682-4552-998D-EB844ED3B35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4C7433B-9334-4811-A12D-BCAC46F4593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  <p:sndAc>
      <p:stSnd>
        <p:snd r:embed="rId1" name="whoosh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5874-7682-4552-998D-EB844ED3B35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4C7433B-9334-4811-A12D-BCAC46F4593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newsflash/>
    <p:sndAc>
      <p:stSnd>
        <p:snd r:embed="rId1" name="whoosh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5874-7682-4552-998D-EB844ED3B35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4C7433B-9334-4811-A12D-BCAC46F459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whoosh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5874-7682-4552-998D-EB844ED3B35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C7433B-9334-4811-A12D-BCAC46F4593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newsflash/>
    <p:sndAc>
      <p:stSnd>
        <p:snd r:embed="rId1" name="whoosh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0B5874-7682-4552-998D-EB844ED3B35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C7433B-9334-4811-A12D-BCAC46F459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whoosh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50B5874-7682-4552-998D-EB844ED3B35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4C7433B-9334-4811-A12D-BCAC46F4593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newsflash/>
    <p:sndAc>
      <p:stSnd>
        <p:snd r:embed="rId1" name="whoosh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50B5874-7682-4552-998D-EB844ED3B35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4C7433B-9334-4811-A12D-BCAC46F4593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whoosh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50B5874-7682-4552-998D-EB844ED3B35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4C7433B-9334-4811-A12D-BCAC46F45936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newsflash/>
    <p:sndAc>
      <p:stSnd>
        <p:snd r:embed="rId13" name="whoosh.wav"/>
      </p:stSnd>
    </p:sndAc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2: Medieval Africa, Asia, Mesoamerica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Shamar</a:t>
            </a:r>
            <a:r>
              <a:rPr lang="en-US" dirty="0" smtClean="0"/>
              <a:t> Lamb</a:t>
            </a:r>
          </a:p>
          <a:p>
            <a:r>
              <a:rPr lang="en-US" dirty="0" smtClean="0"/>
              <a:t>Eileen Roman</a:t>
            </a:r>
            <a:endParaRPr lang="en-US" dirty="0"/>
          </a:p>
        </p:txBody>
      </p:sp>
      <p:pic>
        <p:nvPicPr>
          <p:cNvPr id="5" name="Picture 4" descr="a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895600"/>
            <a:ext cx="1918281" cy="1885950"/>
          </a:xfrm>
          <a:prstGeom prst="rect">
            <a:avLst/>
          </a:prstGeom>
        </p:spPr>
      </p:pic>
      <p:pic>
        <p:nvPicPr>
          <p:cNvPr id="6" name="Picture 5" descr="k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0" y="3962400"/>
            <a:ext cx="2590800" cy="2590800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Guide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How did feudalism in Japan work? </a:t>
            </a:r>
            <a:r>
              <a:rPr lang="en-US" u="sng" dirty="0" smtClean="0"/>
              <a:t>They had a social hierarchy. The emperor was the figurehead at the top, the shogun had the military dictator powers, and the landowners, or daimyo, had bodyguards called samurai.</a:t>
            </a:r>
          </a:p>
          <a:p>
            <a:r>
              <a:rPr lang="en-US" dirty="0" smtClean="0"/>
              <a:t>Describe the culture of the Aztec Empire. The conquered people paid a tribute in order to gain wealth. They heavily practiced human sacrifice and the main deity was Huitzilopochtli, both the sun god and war god.</a:t>
            </a:r>
            <a:endParaRPr lang="en-US" dirty="0"/>
          </a:p>
        </p:txBody>
      </p:sp>
    </p:spTree>
  </p:cSld>
  <p:clrMapOvr>
    <a:masterClrMapping/>
  </p:clrMapOvr>
  <p:transition spd="med">
    <p:checker/>
    <p:sndAc>
      <p:stSnd>
        <p:snd r:embed="rId2" name="whoosh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amurai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5800" y="609600"/>
            <a:ext cx="7686528" cy="5757476"/>
          </a:xfrm>
        </p:spPr>
      </p:pic>
    </p:spTree>
  </p:cSld>
  <p:clrMapOvr>
    <a:masterClrMapping/>
  </p:clrMapOvr>
  <p:transition spd="med">
    <p:newsflash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this unit, there is a study of the </a:t>
            </a:r>
            <a:r>
              <a:rPr lang="en-US" dirty="0" err="1" smtClean="0"/>
              <a:t>mongols</a:t>
            </a:r>
            <a:r>
              <a:rPr lang="en-US" dirty="0" smtClean="0"/>
              <a:t>, the four kingdoms of Africa, and the impacts of the Aztecs and the Mayans</a:t>
            </a:r>
          </a:p>
          <a:p>
            <a:r>
              <a:rPr lang="en-US" dirty="0" smtClean="0"/>
              <a:t>In Medieval Asia, especially Japan, feudalism took an important role in their society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Kush: another name for the African kingdom of </a:t>
            </a:r>
            <a:r>
              <a:rPr lang="en-US" dirty="0" err="1" smtClean="0"/>
              <a:t>Nubia</a:t>
            </a:r>
            <a:r>
              <a:rPr lang="en-US" dirty="0" smtClean="0"/>
              <a:t>; also called The Land of the Bow</a:t>
            </a:r>
          </a:p>
          <a:p>
            <a:r>
              <a:rPr lang="en-US" dirty="0" smtClean="0"/>
              <a:t>Mansa Musa: Mali’s greatest king who developed the salt and gold trade making his country rich</a:t>
            </a:r>
          </a:p>
          <a:p>
            <a:r>
              <a:rPr lang="en-US" dirty="0" smtClean="0"/>
              <a:t>Slash and Burn Agriculture: a method of farming that involved burning vegetation to clear land for planting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Vocabulary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Human Sacrifice: the act of killing one or more human beings as part of a religious ritual</a:t>
            </a:r>
          </a:p>
          <a:p>
            <a:r>
              <a:rPr lang="en-US" dirty="0" smtClean="0"/>
              <a:t>Genghis Khan: the ruler of the </a:t>
            </a:r>
            <a:r>
              <a:rPr lang="en-US" dirty="0" err="1" smtClean="0"/>
              <a:t>mongols</a:t>
            </a:r>
            <a:r>
              <a:rPr lang="en-US" dirty="0" smtClean="0"/>
              <a:t> who had the primary goal of invading China; primarily named </a:t>
            </a:r>
            <a:r>
              <a:rPr lang="en-US" dirty="0" err="1" smtClean="0"/>
              <a:t>Temujin</a:t>
            </a:r>
            <a:r>
              <a:rPr lang="en-US" dirty="0"/>
              <a:t> </a:t>
            </a:r>
            <a:r>
              <a:rPr lang="en-US" dirty="0" smtClean="0"/>
              <a:t>until he accepted the title of universal ruler of Genghis Khan in 1206</a:t>
            </a:r>
          </a:p>
          <a:p>
            <a:r>
              <a:rPr lang="en-US" dirty="0" smtClean="0"/>
              <a:t>Archipelago: a group of islands</a:t>
            </a:r>
          </a:p>
          <a:p>
            <a:r>
              <a:rPr lang="en-US" dirty="0" smtClean="0"/>
              <a:t>Bushido: a demanding behavioral code that means “way of the warrior”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Mandate of heaven: divine approval to rule</a:t>
            </a:r>
          </a:p>
          <a:p>
            <a:r>
              <a:rPr lang="en-US" dirty="0" smtClean="0"/>
              <a:t>Polytheism: belief that there is more than one god</a:t>
            </a:r>
          </a:p>
          <a:p>
            <a:r>
              <a:rPr lang="en-US" dirty="0" smtClean="0"/>
              <a:t>Monotheism: belief that there is one god</a:t>
            </a:r>
          </a:p>
          <a:p>
            <a:r>
              <a:rPr lang="en-US" dirty="0" err="1" smtClean="0"/>
              <a:t>Pax</a:t>
            </a:r>
            <a:r>
              <a:rPr lang="en-US" dirty="0" smtClean="0"/>
              <a:t> Mongolia: a time of peace and stability across the Mongols empire from the mid 1200’s to mid 1300’s</a:t>
            </a:r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2,000-1,000 BC: Egypt controlled </a:t>
            </a:r>
            <a:r>
              <a:rPr lang="en-US" dirty="0" err="1" smtClean="0"/>
              <a:t>Nubia</a:t>
            </a:r>
            <a:endParaRPr lang="en-US" dirty="0" smtClean="0"/>
          </a:p>
          <a:p>
            <a:r>
              <a:rPr lang="en-US" dirty="0" smtClean="0"/>
              <a:t>800-700 BC: Egypt weakened and </a:t>
            </a:r>
            <a:r>
              <a:rPr lang="en-US" dirty="0" err="1" smtClean="0"/>
              <a:t>Nubia</a:t>
            </a:r>
            <a:r>
              <a:rPr lang="en-US" dirty="0" smtClean="0"/>
              <a:t> came north and conquered Egypt</a:t>
            </a:r>
          </a:p>
          <a:p>
            <a:r>
              <a:rPr lang="en-US" dirty="0" smtClean="0"/>
              <a:t>1368: Chinese rebels overthrew the Mongols which led to the uprising of the Ming Dynasty</a:t>
            </a:r>
          </a:p>
          <a:p>
            <a:r>
              <a:rPr lang="en-US" dirty="0" smtClean="0"/>
              <a:t>1260: Genghis Khan’s grandson took control and wanted to conquer all of China</a:t>
            </a:r>
          </a:p>
          <a:p>
            <a:r>
              <a:rPr lang="en-US" dirty="0" smtClean="0"/>
              <a:t>Around 1,000 BC: the Mayan civilization developed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k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28600"/>
            <a:ext cx="8471397" cy="6299001"/>
          </a:xfrm>
        </p:spPr>
      </p:pic>
    </p:spTree>
  </p:cSld>
  <p:clrMapOvr>
    <a:masterClrMapping/>
  </p:clrMapOvr>
  <p:transition spd="med">
    <p:newsflash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Guide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are the four kingdoms of Africa? </a:t>
            </a:r>
            <a:r>
              <a:rPr lang="en-US" u="sng" dirty="0" err="1" smtClean="0"/>
              <a:t>Nubia</a:t>
            </a:r>
            <a:r>
              <a:rPr lang="en-US" u="sng" dirty="0" smtClean="0"/>
              <a:t>, Mali, </a:t>
            </a:r>
            <a:r>
              <a:rPr lang="en-US" u="sng" dirty="0" err="1" smtClean="0"/>
              <a:t>Songhay</a:t>
            </a:r>
            <a:r>
              <a:rPr lang="en-US" u="sng" dirty="0" smtClean="0"/>
              <a:t>, and Ghana</a:t>
            </a:r>
          </a:p>
          <a:p>
            <a:r>
              <a:rPr lang="en-US" dirty="0" smtClean="0"/>
              <a:t>How are the pyramids of </a:t>
            </a:r>
            <a:r>
              <a:rPr lang="en-US" dirty="0" err="1" smtClean="0"/>
              <a:t>Nubia</a:t>
            </a:r>
            <a:r>
              <a:rPr lang="en-US" dirty="0" smtClean="0"/>
              <a:t> different than the pyramids than Ancient Egypt? </a:t>
            </a:r>
            <a:r>
              <a:rPr lang="en-US" u="sng" dirty="0" err="1" smtClean="0"/>
              <a:t>Nubia</a:t>
            </a:r>
            <a:r>
              <a:rPr lang="en-US" u="sng" dirty="0" smtClean="0"/>
              <a:t> used large pyramid blocks with a cropped top of the pyramid, while Egypt used small pyramid blocks with a pointed top of the pyramid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What natural resources did Africa have? </a:t>
            </a:r>
            <a:r>
              <a:rPr lang="en-US" u="sng" dirty="0" smtClean="0"/>
              <a:t>Africa had gold and salt.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Guide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Genghis Khan’s war tactics. </a:t>
            </a:r>
            <a:r>
              <a:rPr lang="en-US" u="sng" dirty="0" smtClean="0"/>
              <a:t>He used brutality as a weapon, he was a gifted strategist, and he was a brilliant organizer.</a:t>
            </a:r>
          </a:p>
          <a:p>
            <a:r>
              <a:rPr lang="en-US" dirty="0" smtClean="0"/>
              <a:t>What is the geography and climate of Japan like</a:t>
            </a:r>
            <a:r>
              <a:rPr lang="en-US" u="sng" dirty="0" smtClean="0"/>
              <a:t>? Japan is mountainous and it’s an archipelago. It has a mild climate with plenty of rainfall.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2" name="whoosh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509</Words>
  <Application>Microsoft Office PowerPoint</Application>
  <PresentationFormat>On-screen Show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Foundry</vt:lpstr>
      <vt:lpstr>UNIT 2: Medieval Africa, Asia, Mesoamerica</vt:lpstr>
      <vt:lpstr>Overview</vt:lpstr>
      <vt:lpstr>Vocabulary</vt:lpstr>
      <vt:lpstr>Vocabulary (cont.)</vt:lpstr>
      <vt:lpstr>Vocabulary (cont.)</vt:lpstr>
      <vt:lpstr>Important Events</vt:lpstr>
      <vt:lpstr>Slide 7</vt:lpstr>
      <vt:lpstr>Study Guide Questions</vt:lpstr>
      <vt:lpstr>Study Guide Questions</vt:lpstr>
      <vt:lpstr>Study Guide Questions</vt:lpstr>
      <vt:lpstr>Slide 11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2: Medieval Africa, Asia, Mesoamerica</dc:title>
  <dc:creator>164665</dc:creator>
  <cp:lastModifiedBy>164665</cp:lastModifiedBy>
  <cp:revision>8</cp:revision>
  <dcterms:created xsi:type="dcterms:W3CDTF">2013-01-09T12:38:58Z</dcterms:created>
  <dcterms:modified xsi:type="dcterms:W3CDTF">2013-01-09T13:42:07Z</dcterms:modified>
</cp:coreProperties>
</file>