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0" r:id="rId2"/>
    <p:sldId id="259" r:id="rId3"/>
    <p:sldId id="256" r:id="rId4"/>
    <p:sldId id="257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9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D90D-B740-6342-9255-B31E01A974AB}" type="datetimeFigureOut">
              <a:rPr lang="en-US" smtClean="0"/>
              <a:pPr/>
              <a:t>4/6/15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9F3-0266-F949-9CFD-4508F827F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D90D-B740-6342-9255-B31E01A974AB}" type="datetimeFigureOut">
              <a:rPr lang="en-US" smtClean="0"/>
              <a:pPr/>
              <a:t>4/6/15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9F3-0266-F949-9CFD-4508F827F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D90D-B740-6342-9255-B31E01A974AB}" type="datetimeFigureOut">
              <a:rPr lang="en-US" smtClean="0"/>
              <a:pPr/>
              <a:t>4/6/15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9F3-0266-F949-9CFD-4508F827F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D90D-B740-6342-9255-B31E01A974AB}" type="datetimeFigureOut">
              <a:rPr lang="en-US" smtClean="0"/>
              <a:pPr/>
              <a:t>4/6/15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9F3-0266-F949-9CFD-4508F827F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D90D-B740-6342-9255-B31E01A974AB}" type="datetimeFigureOut">
              <a:rPr lang="en-US" smtClean="0"/>
              <a:pPr/>
              <a:t>4/6/15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9F3-0266-F949-9CFD-4508F827F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D90D-B740-6342-9255-B31E01A974AB}" type="datetimeFigureOut">
              <a:rPr lang="en-US" smtClean="0"/>
              <a:pPr/>
              <a:t>4/6/15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9F3-0266-F949-9CFD-4508F827F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D90D-B740-6342-9255-B31E01A974AB}" type="datetimeFigureOut">
              <a:rPr lang="en-US" smtClean="0"/>
              <a:pPr/>
              <a:t>4/6/15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9F3-0266-F949-9CFD-4508F827F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D90D-B740-6342-9255-B31E01A974AB}" type="datetimeFigureOut">
              <a:rPr lang="en-US" smtClean="0"/>
              <a:pPr/>
              <a:t>4/6/15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9F3-0266-F949-9CFD-4508F827F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D90D-B740-6342-9255-B31E01A974AB}" type="datetimeFigureOut">
              <a:rPr lang="en-US" smtClean="0"/>
              <a:pPr/>
              <a:t>4/6/15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9F3-0266-F949-9CFD-4508F827F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D90D-B740-6342-9255-B31E01A974AB}" type="datetimeFigureOut">
              <a:rPr lang="en-US" smtClean="0"/>
              <a:pPr/>
              <a:t>4/6/15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9F3-0266-F949-9CFD-4508F827F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D90D-B740-6342-9255-B31E01A974AB}" type="datetimeFigureOut">
              <a:rPr lang="en-US" smtClean="0"/>
              <a:pPr/>
              <a:t>4/6/15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A69F3-0266-F949-9CFD-4508F827F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9D90D-B740-6342-9255-B31E01A974AB}" type="datetimeFigureOut">
              <a:rPr lang="en-US" smtClean="0"/>
              <a:pPr/>
              <a:t>4/6/15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A69F3-0266-F949-9CFD-4508F827FC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You have 5 minutes to study and look over your notes! </a:t>
            </a:r>
          </a:p>
          <a:p>
            <a:endParaRPr lang="en-US" dirty="0" smtClean="0"/>
          </a:p>
          <a:p>
            <a:r>
              <a:rPr lang="en-US" dirty="0" smtClean="0"/>
              <a:t>Then we will be taking a QUIZ!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Revolution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in your own words: </a:t>
            </a:r>
          </a:p>
          <a:p>
            <a:endParaRPr lang="en-US" dirty="0" smtClean="0"/>
          </a:p>
          <a:p>
            <a:r>
              <a:rPr lang="en-US" dirty="0" smtClean="0"/>
              <a:t>Does it involve Change? </a:t>
            </a:r>
          </a:p>
          <a:p>
            <a:r>
              <a:rPr lang="en-US" dirty="0" smtClean="0"/>
              <a:t>Change in WHAT? </a:t>
            </a:r>
          </a:p>
          <a:p>
            <a:endParaRPr lang="en-US" dirty="0" smtClean="0"/>
          </a:p>
          <a:p>
            <a:r>
              <a:rPr lang="en-US" dirty="0" smtClean="0"/>
              <a:t>Does anyone have to die for there to be a Revolution?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Revolution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 revolution (from the Latin </a:t>
            </a:r>
            <a:r>
              <a:rPr lang="en-US" i="1" dirty="0" err="1" smtClean="0"/>
              <a:t>revolutio</a:t>
            </a:r>
            <a:r>
              <a:rPr lang="en-US" dirty="0" smtClean="0"/>
              <a:t>, "a turn around") is a fundamental </a:t>
            </a:r>
            <a:r>
              <a:rPr lang="en-US" b="1" dirty="0" smtClean="0"/>
              <a:t>change</a:t>
            </a:r>
            <a:r>
              <a:rPr lang="en-US" dirty="0" smtClean="0"/>
              <a:t> in power or organizational structures that takes place in a relatively short period of time.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Aristotle described two types of political revolution: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Complete change from one constitution to another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Modification of an existing constitution.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Revolutions have occurred through human history and vary widely in terms of methods, duration, and motivating ideology. Their results include major changes in </a:t>
            </a:r>
            <a:r>
              <a:rPr lang="en-US" b="1" dirty="0" smtClean="0"/>
              <a:t>culture</a:t>
            </a:r>
            <a:r>
              <a:rPr lang="en-US" dirty="0" smtClean="0"/>
              <a:t>, </a:t>
            </a:r>
            <a:r>
              <a:rPr lang="en-US" b="1" dirty="0" smtClean="0"/>
              <a:t>economy</a:t>
            </a:r>
            <a:r>
              <a:rPr lang="en-US" dirty="0" smtClean="0"/>
              <a:t>, and </a:t>
            </a:r>
            <a:r>
              <a:rPr lang="en-US" b="1" dirty="0" smtClean="0"/>
              <a:t>political institutions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6- Revolutions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English Revolution</a:t>
            </a:r>
          </a:p>
          <a:p>
            <a:r>
              <a:rPr lang="en-US" dirty="0" smtClean="0"/>
              <a:t>American Revolution </a:t>
            </a:r>
          </a:p>
          <a:p>
            <a:r>
              <a:rPr lang="en-US" dirty="0" smtClean="0"/>
              <a:t>French Revolution</a:t>
            </a:r>
          </a:p>
          <a:p>
            <a:r>
              <a:rPr lang="en-US" dirty="0" smtClean="0"/>
              <a:t>Latin American </a:t>
            </a:r>
            <a:r>
              <a:rPr lang="en-US" dirty="0" smtClean="0"/>
              <a:t>Revolutions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Cycle of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3329</TotalTime>
  <Words>154</Words>
  <Application>Microsoft Macintosh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Revolution</vt:lpstr>
      <vt:lpstr>Revolution</vt:lpstr>
      <vt:lpstr>Unit 6- Revolutions</vt:lpstr>
      <vt:lpstr>Cycle of Revolution</vt:lpstr>
    </vt:vector>
  </TitlesOfParts>
  <Company>North Carolina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Revolution</dc:title>
  <dc:creator>Jessica Taylor</dc:creator>
  <cp:lastModifiedBy>Jessica Taylor</cp:lastModifiedBy>
  <cp:revision>5</cp:revision>
  <dcterms:created xsi:type="dcterms:W3CDTF">2015-04-06T12:39:03Z</dcterms:created>
  <dcterms:modified xsi:type="dcterms:W3CDTF">2015-04-06T13:31:46Z</dcterms:modified>
</cp:coreProperties>
</file>