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58" r:id="rId6"/>
    <p:sldId id="259" r:id="rId7"/>
    <p:sldId id="269" r:id="rId8"/>
    <p:sldId id="260" r:id="rId9"/>
    <p:sldId id="261" r:id="rId10"/>
    <p:sldId id="263" r:id="rId11"/>
    <p:sldId id="268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3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C4A21AF-4973-4D0C-989F-56C82110946B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172D2A37-F3DA-4E17-B2A7-B081ED83771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1,s:0,i:169&amp;tx=91&amp;ty=-291" TargetMode="External"/><Relationship Id="rId2" Type="http://schemas.openxmlformats.org/officeDocument/2006/relationships/hyperlink" Target="93&amp;tx=57&amp;ty=8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:16,s:0,i:201&amp;tx=103&amp;ty=26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Religions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Taylor Prince, </a:t>
            </a:r>
            <a:r>
              <a:rPr lang="en-US" dirty="0" err="1" smtClean="0"/>
              <a:t>Vianey</a:t>
            </a:r>
            <a:r>
              <a:rPr lang="en-US" dirty="0" smtClean="0"/>
              <a:t> Garcia, Andrew Tabb</a:t>
            </a:r>
            <a:endParaRPr lang="en-US" dirty="0"/>
          </a:p>
        </p:txBody>
      </p:sp>
      <p:sp>
        <p:nvSpPr>
          <p:cNvPr id="22530" name="AutoShape 2" descr="data:image/jpeg;base64,/9j/4AAQSkZJRgABAQAAAQABAAD/2wCEAAkGBhQSERUUEhMWFRQVGB8ZFxgXGB4ZHxocHBgZGxgfGh4aICYeGxwkHRwXIS8gIycpLywsHSAxNTAsNSYsLCoBCQoKDQwNFgwMGS0cFBwwKSwsKSwpLCkpKSkpKSkpKSwpKSkpKSkpKSkpKSkpKSkpKSwpKSkpKSkpKSkpKSkpKf/AABEIAOIA3wMBIgACEQEDEQH/xAAcAAACAgMBAQAAAAAAAAAAAAAABwUGAwQIAQL/xABPEAACAQIDBAUFDQYEBAQHAAABAgMAEQQSIQUGBzETIkFRYQgUMlNxFyM0NUJydIGSk7PD0jNSYpGhsRVD0fAYJMHhFiVjojZUc4Ky0+L/xAAWAQEBAQAAAAAAAAAAAAAAAAAAAQP/xAAYEQEBAQEBAAAAAAAAAAAAAAAAATERIf/aAAwDAQACEQMRAD8A2OF3C7AY3ZsU+IiZpWZwSJHX0ZGUaKQOQFWv3Dtleof76T9Ve8DviaH58v4r1faiSKD7h2yvUP8AfSfqo9w7ZXqH++k/VV+oq8OKD7h2yvUP99J+qj3Dtleof76T9VX6inDig+4dsr1D/fSfqo9w7ZXqH++k/VV+opw4oPuHbK9Q/wB9J+qj3Dtleof76T9VX6inDig+4dsr1D/fSfqo9w7ZXqH++k/VV+opw4oPuHbK9Q/30n6qPcO2V6h/vpP1VfqKcOKD7h2yvUP99J+qj3Dtleof76T9VX6inDig+4dsr1D/AH0n6qPcO2V6h/vpP1VfqKcOKD7h2yvUP99J+qj3Dtleof76T9VX6inDig+4dsr1D/fSfqo9w7ZXqH++k/VV+opw4oPuHbK9Q/30n6qPcO2V6h/vpP1VfqKcOKD7h2yvUP8AfSfqo9w7ZXqH++k/VV+opw4oPuHbK9Q/30n6qoPGPh5gtn4WGTCxsjvNkYmRm6vRu3Jie0Cn5Sn8or4DhvpH5UlS4WeJvgd8TQ/Pl/Fer7VC4HfE0Pz5fxXq+1SCiiiiiiiqfxI4ix7KgzEZ8RJcQx9hI5sx7EFx4nkO0gLTjcfHCjSSusca6szkKB7SdKom1+OuzIDZZHnINj0KX7SOblVPLsJ5i16553n3xxW0JDJiZS+vVQaInzF5D28z2k1tboblS42QAAhe+gdWzfKGwUj5WgxKXYAMFVxYm12CtcewBvC9NBcSpTOGGS2bNcWta978rW7aX+63CKCBQXFz3VfMLgEjTIo6vcdf70GaOQMAVIIIuCNQQeRFfVc57W3nxu720ZMPCxbB5ukjhk1Uxub2Q6lLHMt17QSQeVfe/vHeTFwrDglfDhl9+YkZiSLFEI5J/Fox00XW4PLY+9mGxUs0MEqvJhyBIB2X7jyYXBBIvYipeuefJ+hJxDkfX32/07/qroagKKKKArW2htGKCMyTSJFGtru7BVFzYXJ01JArU3g26uFjDZTJJIwjhiWwMkjXyqCdFGhJY6KAT2UpuM8z4bBRnEMsuNxTMuYA5IYwLukAOi+kqGQ9dwWubWVQnNs+UJgIjlhWbEH95VCL28i5DHkPk2151G/8SmH/APk5vtrSN2JsWXFzpBAueSQ2UXt2XJJOgAAJJq3b18GcdgMOcRIYZI1Iz9EzEqDpchkXS9hpfn3a0Du3f4z7NxZCiYwuTYLOMl+fygSn/u7RV5rhymVw34yT4FkhxLGbCcrHV4h3oeZH8Jv4W7Q6ZorDg8YksayRsHRwGVlNwQRcEVmoCiiigKU/lFfAcN9I/KkpsUp/KK+A4b6R+VJUuJcTfA74mh+fL+K9X2qFwO+Jofny/ivV9qkFFFFFfLvYEnkNTXIG/wDvUdoY+XEG+QnLED2RronsJ9I+LGun+ImKaPZeMZdCIHA+tSp+uxrj6g3djbPM8yRj5Rrq3cTdVMJh1souR3VzxwnwYk2jGD2a+H111ci2AHdQfVfMkgUEsQABck6AAcya+qq3EbdWbaGDaCDEGEk3YWuJB+4x0IF7H6tR3AjeNW/OG2hiIxhkJ6AMpmOgkuRoo/dFiQxsTmOltSt6aUfAPFn5ViOdxa/s8KoW3t3JcHinw0ws6MBp2g2KkeBBBoLFwz4jf4ZNeSLpIm9LLo6+K3Nj7D/MV0puzvZhsfF0uFlDjTMvJkJ7HU6qdD4G2hNKTdrgXFPAsjuRmF+fI9tXvdHhfHs+XpYZCrEZWtydb3sRQXiiisc8uVWY8lBJt4a0Fe2TCcRjZsS4ukBOHwwIItbL5w+vazgJfuj09I0s/KVwb2wcvWKDpEI7AxyMPrIB+zTS3CH/AJdhWJDGSISM1gMzSe+OTb5RZiT43r63z3Si2jhHw8ul9Y355HAOVhqL2vqO0XFByxuLvP8A4fjocSUzqhIZRzKspVreNiSKbG/fHbCz4CWDCpK0mIjKHOoUIriz36xu2UkC1xfW+lipd7dzMTs6bosSlr+g63KOO9GIF/EaEdoqCoCiiigc/k/78lJDgJWvG93hJ+S3yl9jc/bfvp+VxlunjGixsDrzWQcvbrXZGFmzorfvAH+YoMtFFFAUp/KK+A4b6R+VJTYpT+UV8Bw30j8qSpcS4m+B3xND8+X8V6vtULgd8TQ/Pl/Fer7VIKKKKKr3EHBtLszGIguxgew1N7KTYAXJJtYDvrj413ERXJnFPc9tn7QkXLaGUmSEgWGViTlGpsUJy27gD8oUEbuNtvzTHQTE2VXAb5p0N/Cuw4pAwBHIi49hrh6n3wf4vRGKPBY18kidWKVvRZdMqsfksOQJ0IA1vzB0UV4DUdtjb0eHChszSObRxRjNJIdL5VuNBcXY2CjUkUElSd4x7AhxGLw8sMiPiY+pJAt5JGQdZLRoCwsSedtGv2Gt7fXb+JV40xUscSuy5cFhZneaW7LZHyxBj0nWTR41F73k5Uw9jbPSCFQsMUBygusVsoa121sMwuW6xFzz7aCvbO3jljjihhwMpcqconkhw5YKOvlUu0pykgaoBbW/K8jFtDaLEHzPDIt9Q+KbN4kZIGX+tb2FlwuJkE0TxTPDmQMjh8hYDMDlJsSANDWg28MvvkeWNMQ0jLho2JJKAWEkigg5LrI19AQoANyCQ+/8bxalukwBKLyMU8TFtbXtIYwBa51N/CtfAcQcDiEPvuRSSl5VaNSdbhZGHRvoCeqx0tW0m78zFlnxkksTfICLEbm9wXiscncND3s1TLQKVylQVIsVIuLd1uVvCgh9y0ZMFFE/pQAwtoB+yJjUgAmwKqrDtysD21OVVMPhV2bibRxhMHimAsihVhxHVVbgcklFl7g6AfLq10GvjtnxTIUmjSRDzV1Dj6wwIpbby8AcDOC2FLYaQ6ixLxk3J1VjcX/hYAd1VTyi9uYhcTDh1dlgMIksLgM5eRTcj0rKF07Lnvr68nfeic4iTBs5eHojIoY3yMrIpy9wIblyuL9puCt3n3VxGz5zBiUyuNQQbqy3IDKRzBse494B0qIrofyj8ApwMEp9NJ8i+yRGLf1jT+Vc8UEnu3AXxUQHPOP712NstbQxg88o/tXOHBzdUzYkSMNByP8Av/eldLotgAOwWoPqiiigKU/lFfAcN9I/KkpsUp/KK+A4b6R+VJUuJcTfA74mh+fL+K9X2qFwO+Jofny/ivV9qkFFFFFRW8+8sOAwz4ickInYNWYk2VVBtck/y1JsATUTtXZGD27s9CSWikGeJ1NmjaxHsuLkFTcc/A0kuN2/nnuL83ia+HwxsCDcPJazNp2DVRz5E/Krc4C77+b4k4OV7Q4g9S/JZOy3dmGnttQUnfTcjEbMnMU63U/s5AOrIO8HsPep1HssTXq7W2vsaHFRGLERrJG3Ywvr3juPjSo3q4BYRVeaGdoUQFmDdYAAXPLXl2UCe2Tv3j8KoWDFzIgtZc5KixJ0VrgDU6Aa1tYPfDak856LEYiSeVcnUuXK/uqVGYL22Wwvrz1py7ocCcEuGjbGRPLMy3dWdkCkm4FoyDmAsDcnW9T+B2LhkRzDHBh8L0nRkQxkyThTaxdGDWLlgEytcAEGzaBU+HG4kezrYjGt0mPdcyQWaRowdFYqiu+bsL2IUEjvqYw3TbQyLNHIrNbOMTh7hCEbpMsTKYkQE5FZy7uT2KMxtGy5cLhFCLhjhOkkSNRkU9IzZslzEXvyIu5FvAEVI7T2/BhyBK9iRmsFZ8qggF2yA5EBOrtYDW50oNfEbrI8rOHkjVlCtHE3QhsufLd48smmdtAw5+Atv4HZkcIPRoFzG7HmWPezHrMfaTWHG7bWKeGAglpsxBBWyhcouQSGOrKOqDa4va4vI0BXle0UGLFYdZEZJFVkcFWVhcMDoQQdCDVT2HtLFRqXEb4nBEsYmJvOkSgBTlIvOrWLKb9IVyk5yand4YmMV06Q5GDMsbFWdeTgFSGvYlgARcqBryODdDBdFhUUTtNH/lsysrBMqhVYMSbixvcLYkjKLWoInbWC2XtlBFK6O6agZujmiN7G6taRL6Aqy25aXAre3S3GwmzEcYZCuexd3YsSFva5OgAueQFbu8G6+HxsTR4iJXDAgNlUshIIzIxBysL6Gk1sXhAJ3mgkxEizwNaRCxs6N+zkXU3Rx2Hkbg8qCP47b+ri5lwcBDRQNd2BuGksRYWNiFBIv3lqqO6O4s2LkHVOW+v++6rrvpuph9hrA5g84MrMDdsqrkC9tjq2bQfwmvdjce0gygbOQKOZWY35dl0tQOHc3dRMFCFA61tasVUTC8U4sZgMTPgADPh4y5hn6pAUXJOUm62DWIPOwJF6kd0OIUGNwHnbMsfRr7+Cf2bAdbxy9oPd9dBaqKWknH3Z/nEcSdK6O4VpsuRFBuL2azkA5b9UaEnssWUrAi41B5Gg9pT+UV8Bw30j8qSmxSn8or4DhvpH5UlS4lxN8D/iaH58v4r1j2rxuwGGmkhmXELJExVh0XaD2dbUHmD2ixrJwO+Jofny/ivVK8obcsDJtCIakiOfx097b26ZT/8AZ41SLP8A8QWzP/X+6/8A6qF3x4+4Z8JImB6UYhxlVmQKEB9Jr3OoF7eJB7KoHDzh5hto4eeWXGNA2H60i5AQI8tw9yw00e/dYd4qq7H3ekxmKGHwgMhdiELDL1R8p7EhQBqdTblr2lTXDJ8AmME20pQkcQzIhR3zv8m/RqbBfS1tcheYvURvLHh4sY/mMxkgDBonsykDQgHOAbqdL21sDTUXyaHtrj0v/wDRP/7Khd5+AWKwsMs0c8UyRIXICsrkDVrL1hoLn0tbUDM3M4xYKbBxNisSkU4GWRXNrkaZhpqDzrPtfiNs6aWCPz2HoQxlkNzqYypiTl2uQ9//AErdprm/djYBxuJjwyyJG8hsrSXylrXA6oJueQ052re3r3JkwCoZZoXMjSKqxsxNo3MbMbqABmUi176ctDYOlV4i4Od0gwuKheWU5R1hZdOdmIzHkAouSSOwEjai3Fwqy9Nlk6e1jL0sis17XJyMFubDUAaaCw0pReT/ALjdJKdoS3yREpCP3ny2ZvEKGsPEn92n7QUDbWx5M6lhiRNHYQTooxEYEbsY2kUEP0hVyrkjkZAh6xrzYWy8LisQ4cJjQSZulcSZo2JVckkb9Rb5SFAy6JYrpmLAFQO+eDJw5lW+fD3lXrFdVUnQ3FiND4gMp6rtcPdvzYUTYdcTdWuXiclkUFGQ2dlIFi2QhX6pZV7QtToNQEm2IcRFGLSGVwT0KOUdSpySByrLlCNdWzEC4tqbCvnZe58aQ2cZJiDmeFmQi7MVGYWL5A2UM4ubXPMigsNeKwPI3tpUA202eNoHzpOZBDcWVirFiJEINtYldswt1lYABhlrWfZY2e4kwyomHkeNZ47ejp0YkU9nNC9wb5b3HWJCW2lvBHC2TLNI9vRhheTW1wGZVyRk6Wzso1ve2tYthzLGTh3lUz9aYxgWCq7k2S/NFLWv/YWUaUm1onxcSwhhMZGV8ySqMsaPnaxARrEKgfszDUjqmTlEMmJQFz00ILBQzC4YFT1fRcdYd9jl5aUEnS54jbww4DHYLE9KFmN4pI7H3zDs2pJAygxv1hcjm/OmNSn3k2Qu0tvT4dg2WHZzICfRWWU9Vu3scdnNL9lBPcWdzn2ns8Lh8plRxLHcgZhlIZQToLg39qj20gsPwwxzGxiK6kG/YRoQe6ug+Ee2TiNlwljdkGQ/VyqM2xx02bh3dV6WV1Nj0cdtQSCLyFeXfy7jQI+fY20NjTR4go0etlbmraao3YQRe6nmL91Tm6m867LxXSMhOzsehugGbKpuCBfRmjJykHmpHeK0OJHFSXauROjEMCHMI75iXsRmZrDkCQABpc871ceF+6CbR2ZJhsSvVLZ4ZB6UTcrjwPaO3l3GgVL7EZpmSErIoPUcHRlv1TrYi41sQCORAOlPbd7ixhsBgYIsY5adSI2SKzkKPlvrYAd17nsB50mt8eH+L2bKVnjJQnqSqCUceB7D/Cdf71W7UHb0E6uoZCGVgCCORB1BFKvyivgOG+kflSVucBtvmbAGFyc8DW155T6P1Vp+UV8Bw30j8qSpcS4m+B3xND8+X8V6tm8OxI8ZhpcPKAUlUqdL2PyWHipsR4iqnwO+Jofny/ivVp3n3iiwOFkxMxOSMchqWJNlVR3kkD/tVI5B2rgJsHNNh5CUdT0cgB0YAgi9tGUkKw+o0++Ae5Qw+FOMkUdLiB1P4Yrgj2FmFz4BfGkNtCafGSYjFMpY5ukmYA5UzvYfNXMQoHsFdAcBt8hicF5q5PS4UWFzfNGSchHzfQt3Be+imhRRRQcr8Vd1zsvaeaC6RuRPAR8g5tQDYAFXBsBeylKiNgbKxO2MesZctJISWduSKLsx0FlXsAAtcgdtXryg97kmxEeDjCMMP1pHsCRIwtkB7AFtcd5F/RqC4H7yJhNpqslsuJXoc37rFlKfzYBfrv2UHRu6uHjjwWHWGMRx9EhVBra6gm5sLm5NzbU3PbUpUTNu1G11DypGxZjHHIYlu18xvHlcXLFiA1rm9YZNiLhV6XCxsXBBdA5JmFgrXztZ5Ao6rMb3AFwCaCcFeSxBlKsAVIsQRcEHQgg8xXxh8QrqrKbqwBBHaCLj+lZCaCtbP2HFFjHMDTA+lKuduiGYEKAvItpoNcq25XUGzVF7vEGBXPpyktJ88nrL39W2Sx1AQA8qlL0EZtPY3SyQyI/RtG4LMBcugzdS9xYEnnrpmHyjWfa+HkeF0hZFdhYF0zra4zArcXutx4XvY8juUUFC2dJJDiWXqYdiliGhbLljsVJbpwmWz2S1wvWUkWVVCsLQxrC2JYxh0MwixJaVmQhiCAFlBkWFsxcplUgEKKuG0tkRT5OkDExsWQq7oQSrIdUYHVWYW8a1RDDs/DOY42CLdgiXdmY2AVAx1ZjZQL8zQGNw+I82TomCzIqkhbFWIAzC0nMc7XZdbXYamlnuvtiT/wAQY99ZQkcaSZgFcIOjDkKoysyMdQBqAbEm2ZjHBYuVc7T9CxjOWJEWyuQCOkc5y+U9Xq5QdTblZO737R823hjnxkLwxTRIrtmVsotkZ0KXBUFbFWF2TMCtnAoLlwgl6OXH4bl0WJkAAAAsJGFgBpYd3Z/ZQ8W92pINq4i0T5JnMqGxIbP1msfBywt2UzeDcyPjMe0ZLI0zlCzZyVzHKS1yWNra3N+d6ZO8vm64eSXFKpjhUyEkA2yi+l+08rdtBx3s6OPpVExypfrGxNvaBr/KujN0t9tk4HDBfPY+QJADE8uVgtyfC1I7dHdg7TxDxBwkjXZSR1c17kEd3s5f0ODbm42Nwkhjnw7g3sCBmU9xDDQigc28PlA4Aho48NJiVvbrhY0YXOozZm7iLqPqqL3b322Hi5FSbCnCu5sC1mjuW064sVvobsoAude2lXsXc3E4oXiS4BsfD6vrBqex3CHFw4eTEOVVY1LNmNhoL6HkSeQ7yQKDpXZW7kGHN4UCm1rju7j4Uu/KK+A4b6R+VJXvATfCTEYZsNMSxg0jY88ltFPfl7D3adleeUV8Bw30j8qSpcS4m+B/xND8+X8V6VPHTfrzvF+axMegwxIbuaUXDHxC+iPHN300eC8OfYca5mXMZhmU2YXlcXU9hHMGl1tfyfcSsp6KbpVJvmIsfr1OtUg3F382ThNmvhZ452fEKwxBWNTmvcAAlwbKtreNz21R9yN7Ts3HpiEzNGCVdeReNuY52vyYa2uBVq9wPG94qK3n4RYvBYdsQ4zIhGew5Am1/Zciim3/AMQ+zf3cT92v660dueUNhPN5fNVm6cqRGXjUKGOgJ6x0HO1tbWpdcMuHmG2nHMZcU8MkJzFQq26Mj0rsewhgewad9UnasMazyLA5kiDkI7CxZQbA27L86Cw7h4zCNtAYjakp6NSZTdXfpJL3GbICbXJY30NrdtfHEZsE2NaXZ0meGXrlcjJkck5gA4HVPMW5XI7BXxs/h3jJoxJHFmU9tTu7nByeeUR4lzhs3oP0fSKzC5ynrqVJAJHO9iNNLg6eEe+n+I4BS7Xnh97m8T8huZvmW1zpdg2lXalpw+4RzbKxJlTHCSN1yyRdDlzj5OvSGxB1Bt3jtpl0EVu+nRiWH1cr5Ra3UkYyJa55AOUvy6hHZUnLKFUsdAASfYBetHaGzyzLLHpLHy1IDqb3RraEdoJBymx77x+3dsRSYPEqHUP0bxmNiAyu0bZUK3vnPYPlcxca0EONkSyy4eQozo8iTIQVKQEuZ5CV0bOVCxB+tozaLmIa8CgV7egKKKKDyoXYWDjk/wCYdFM+eRS7KMy5JJEyqTqqjUADnqdSSTNVES7vkyFo8ViYlLFmjVkZSTz/AGiOyj+FGUeFBL0quP257YnCJiohd8LmLgczE1ix5XOQgH2FzV+dRhDnLyGFvTzs0uQ6WYM5LhTYgjUXKkW616Lxn3hkGDXDrGU87cKjdJlYqpVnvGBfKRoQSLZhcakAEnuhxAxWzWJw5SzHrK6Bge8X0YX8CK2N7+KOO2iuSeQLFe/RRDIpI5X1LN32YmrJtbgZiTCk+FOcMOvGdGXxU/KH9aitkcIsY8gEkZUdvj/v/fbQWbgJsImYzEaf6dv+/wDSz9mgVxZ1DDuIv/eoHcvddcHAFt1ra1YqBF7/AAxWwdoNjcEqebYr00ZSyCQDUNYgqSbupDDm45C1UPfLixjdpRiKYxxxXBMcKlQxBuC2ZmJt3XtcA2uL11DtzYcOLgeDEIHjfmD/AEII1BB1BFJnE+TuyT3jm6SG9wG0YDubsNu8c/Cgz+T1s9l6RyNGqW8or4DhvpH5UlX3dXdtcHCEUC/bVC8or4DhvpH5UlS4lxN8DviaH58v4r1faoXA74mh+fL+K9X2qQVgx+BSaJ4pFzJIpVh3hhYj+VZ6KK463n2PNs3GYjC52FroSCV6SIkMt7cwwCEjUXHhW1uFus2MxCi3VB1p48Y+GrbRjjmw6g4mLqm7WzRdYkAciwY3HLmw10qo46aTYOzo5IobzzkosjC6xEAG5FusxGbKNNQSb2IIMvc7bWFE0+AiIE2Fy5xpZgVUnLb90nKw7DVlx+DEqFSSDoVYc1YEFWHiCAddNNdK462PvPPhsWuLRyZg+di2uck3YP3htb+2urdyd84dp4VZ4uqeUkZNyjdoPeO0HtHcbgBIbE2p08ZJFnRmjlX910Nmt4HRh3qyntqQqL2lh3Q9PApZx6cVwolXS/PTpAPRJsD6JIGq7+HxCyKGQ3U9v9+eoIOhB1BFBkrA+BjLiQohkUWDlQWA7geYGp/nWcUUBRXta2O2gkSgubZjlUdrtYkKo+U2h0HcTyBoNiiod8JinOdZ1hJ/yjGsqgaWueqxfmdGyi4Fja7fMGz8XCvVxAxJJuRiFCe0I0KgIvaAUc+PcE1XoqKwu15AVXEwGJmIAKEzRkm3y1UFdTa7qo7jUoKDW2pErQuJHyJY52uFso1a5YWUWuCdCBcgg61z9tzepMVj5toOHkwmHyxwrbKStwLgN3sS2utiO6rRxI31fHzHZmBLZA2XESi4zEXBiX+G/pHttble+PfjdBMHu/NZbNeL6vfUv/v/AFoMsHlF4NFCjCz2AsNU/VVv3D4o4barSJEjxvGAcsmXrA31XKTytqPEfVyfTE4HH/zJfZ/1oOn6K8ooPTRXle0BSn8or4DhvpH5UlNilP5RXwHDfSPypKlxLib4HfE0Pz5fxXq+1QuB3xND8+X8V6vtUgrFisUkSNJIwREBZmY2AAFySewVlrnni7vucZjzhEY+a4UnpRqBI6ayZhcXCkZB43IJuKKvnEHjNDg4E81yzTzIHQG+VEPJ35E37F7ed7WurMZuVtfaOHmx+LchI0eUCdipIUFmEcYByCwNrhQdPbUnwW3T/wARxsmNxNnSBgQpGjSNfILEWyIBfKOXU7NK6GniDKVPJgQfr0NBxhsDYz4vExYeOwaVwgJ5C51J8ALn6qvWP3R2tu+/nEL3iHpPCSyWvYCZCBYHTmLa6G9RXDbAOm3cPEVOaOdlYcyMgfNe2mljc+FdVyRhgQwuCLEHUEHmDQUTcLivFj8MzOpXEwqDNEgzErcAyRL6TJ2lRdhysbrmncbgnuMXs9kYvZpI7jo8SuXQhhcLJltlkGhAUNcBSqB4g7FbYe10kwZKIbTQ8zYXIdCTzFwRbXqst6YO7nEURbQiTlgtpIs0YtYQTsSsqjQCzOpJHe4b5RuDG2DvTDisyqSkyftYJOrJGf4lPMa6MLqewmpeoLeXcvD43K0gKTJ+zniOSRPmsNbeFVt121gPRMe0YRyz+9TW00zLodL6lT/YELvtXG9DBLKBfo42e17XyqWt/SsOytjLF1j15m/aStclibZrXJyISBZFOUaAcqVW8PHNBFJh58HLDP1Q0edHFs4zqx0K5o7jVTz1HfVNs+ULj5T7wkWHW99F6Rra6Ev1eVuSjUdl7UHSNFcr+6/tVMjjHZywJK5EOXrMtmBjAvYBhYkWI1vcCQXygNp9FkJhza++9H1tfDNkuPm0HRG3NqYeCBnxbxpDYhuktYgg3Wx9K4uMoBv3Uid6+I880M8WzukTBJds8l+ktcXWM80jBIKgksBpcLZF+9zN2htmTpsRjDiJF1ZXbrIL/ufJXxUW/tTA3x3Mjg2Pi0gjLOYtAq3OjKTYDwB+qg5nj2hKpLLI4Ym5IYgknmSQedZcTtueRSsk8rqeatIzDTloTatQxnuP8q8KkdlB5RRX0kZbkCfYL0Hl66m4M7ckxGzYxKcxjAQMTckDQX9grl7zR/3G+ya6R4DKRs+x01oGZRRRQFKfyivgOG+kflSU2KU/lFfAcN9I/KkqXEuJvgd8TQ/Pl/Fer7VC4HfE0Pz5fxXq+1SNXamNEMMsrXtGjObamyqWNr9ulcgbHkznEs2paF2J5a8zy8a6+2tgRNBLESQJI2QkcxmUrpfS+tcgbuYsQYtRIt0YmKVf4Wuj2N+YvcG/MUU+PJ3K/wCGSZR1hiGz+3JHb/22ppVztwx3m/wXaE2CxjBYpSo6T5Kta8b+COrC57LqToDXQ6m+o5UHOO4n/wAVt9IxX/4z10fXMm7GKMe9FwQL42Zbm3J3lUjXvvb666VxeLWKNpJGCoilmY8gqi5J8AKBH+Us658EAOuFlJNvkkx5dfaH08fGlftDEssGCINiisVPd74TUnxN3x/xTHtLGD0SgRwgixygk3I72YsfZYdlQu3HsY4Qf2SZT84ks39wPaDQdb7pbU84wcMp5sgv7bVROLPE04ZxgMNKsU8gHSzuTlgVhcWyBmzka3CmwIIBJBEjuVtlcHsPp5NFhjLWJtc20XwLNZfaa5tnlmxuKLG8k+Ik5D5Tu3Id2pt4UElursFMXI74mZ0jQgyMqF2YsT8o2jTtJeV1A1OutOn3MIsLhJJYooY5At47IuKkLWAT3zEe9KWa18kagX0JteovD7gYjZca4jBOBjcMv/MRXPR4qLndA2ua1lI06ym1jlzT+yt60x0LjCnSSyzYNpFSaBg69I2HA5jLnYXIAZFsASVoKLguHeGxGN2tCVZVwpRoyjdYKCTIBe4JZQefyrcq8344DthY+lwuIEgH+VJZZGIF7R5dJGsCctgdO2pjC7UaTbO1VK4pVxGHTqLArS2CRFcyAkqpQsutjZwCUe1bu3t/JnkXCYNocRtPEXjEkIITDoASwXpCSsmjs1+QAv6KigTGDjmwWILGRsLiYAHUEHNn6pC6XCkq2obS1we6ukeGPEuPakOVrJiox75H2MOWdP4SeY5qTbtBNRw3DDDDCtEcuIkRmOMxYBJUsrfsSb5miORmW+ozX6zABQ7Pxs+ytoZh1ZsPIVYXuDY2ZTbQqwuProOqcXuXhJXLvAhZjcm3b30tOOu6+Hw2zUeGJUY4hFuO7JKbf0FNnYm1kxWHjnj9GRQw8Ljl9XKl35RPxWn0lPw5qDm6rjwpQNtGMMAQbgg9oqnVcuEvxlFQdN/+FcL6hP5VuYHZccN+iQJfnatqigKKKKApT+UV8Bw30j8qSmxSn8or4DhvpH5UlS4lxN8DviaH58v4r1faoXA74mh+fL+K9X2qQVy7xp3ObBbQeVR7ziSZEPcxN5F8LMbjwYW5Guoqhd7d04No4doMQtwdVYekjdjKew/0I0NFI7ZUcG38FHhnkSLamGUrE7Ajp41BIUntIvftIsSBYtUbsTibtPYxbCTJmEegixAJKW5ZGBByWtYXK25c6re+G5uI2XiejlvzzRSrcBwDoynsYaXHMH6id/F8Q5MZhhhsfaQLly4gIrTIFPIliOkB8Sp7Sx1BCsptOQTicMelEnSZrm+fNmve9731ve9WLe/ibjdpDJM4WK9xFEuVb9l+bNbxJqr4qNVdgj51BIVrFcw7DY6j2VIbO22IY2VIkMhNxIwuV7wByP139lBs4TDrhV6WXWX/AC4+0H95+4Du7f521tg4FsRiUGrFmux5nnzP11qQwSTyaZnduZNyTT34TcN+iAllXrc7/wDSgy8W74TYCRILdLLGjcxpZn7OesajXs+qlTwsTLtCObo43EN299mSFQxBCEtJfkdbKCdLgaU5+PsD/wCFo8QPvOIjckW6oCyKCb9mZkH10qOH2wkx8rvNCmIkebK4leSFbyJJIrK8FypJjkBuhXVQLE0Di3i2qmKhySS7MVrXSTzwkwyWsrJZFLW1+UnZp2VTtoCLOmOwWNwsW1w5R8PCw6LEHpSgQLe5LDKM2gawNlJzCem4P4NNTssOoBuIsbKX8MqydGh8buOznVK2jPs7CNGuBwMjbTE/vI6WRlAD3jYFJWWW4smVSRmD3sBqG6+1JG2hjJMJjIG2pPEYjGkMvRr0SKZBDM7ZS9ojYstiRoR25NjYHZuCwuY7Vw7Yqdk84kKnECwfpCiopEmRioVyx6wJuBoBq7K3YWPaOIGFw0n+JQwtN5vK8bQxu6jWOVTmlIEqZFZVseb6Xrc2fgNm4rDdGmymOOhIGJwys0UihAM7KzN6OfKtvSNyLdtBZU4o4VYADtDAAFWURrhMQV0uACA91Ui2hXvtekvv1iBisX0kLLPaCPpJIhIQTFGEd2EiKy6KCb3A7zTqwHDnDMqNHs3Z7poM/nUzWINnBBhOYqQRqRcjW1JXfPFCHFHzbLAHgVZFgDxr74mZ061mZSCNG5iwIFrAHZwC2iZNnZCb9GxA8LnlWLyifitPpKfhy1G+Tt+wl9v/AF0qS8or4rT6Sn4ctBzdVy4S/GUVU2rlwl+Mov8AfdQdY0UUUBRRRQFKfyivgOG+kflSU2KU/lFfAcN9I/KkqXEuJvgd8TQ/Pl/Fer7VC4HfE0Pz5fxXq+1SCvDXteGitDbewYMZCYcTEskbdjDke9TzVvEa1zlxM4TSbMPTwky4Ut6RFzFf0RJ2EE6BuROhsSL9OV8TQq6lWAZWFiCLgg8wQeYoOIzGbjTU+FW3cbYGHx8vms5ME/8AlyDkSOaSL2HuYW7Qew08N5eCmCxKgxKYZF9EqdLXvYjtHPXnUrg+HWHBildAMRGADIvygOV+827efttQRe53CWHCWLgMw+v+tMCOMKLAWFfVFBFb1bEGMwc+Ha3vsZUX5BrXQ/UwU/VXLO6W1WwGNKTXiF8kmYE9E6OGjcqNT0cqqxA1KhlHpV13Sa44cMTMGx+GUmRQOnjUXzqPlrbXMBoR2gX0ym4Y96+JOdFQR9NjJSY4MMvXjjIIRpJF5Suzq5jBuMmRrC5zGweH8mAjM5zvtBVEs0qOLYdCwzIikFZpDH0hsdOqALXXMttyt7otn455Yk97YFI5JUEkkSsfSCq6qWtoddRcDmRTw2Pvfh8VhXgjPSdKrK0kDdO3XGUu8TZcQDdtQUIGgDEWoKTDLJDvBjy2MlVlwgYzLBGZHVYoHsUZcgOUC/VHo/JvpMbT3GlldMREjYLasah0bpVlTFMoGbMbZekuDcWAIIuCL5dTa214/wDxFNK1snmDDLls9ylgjK3ORmIAXS+ZAL3uZveviDho8KIZ1VMqqMsoV5SQoN44VJKN3PMY8psQG5EImfiPDNhpRiSMFPGwXG4Y3zTqCCwhtY9I+XoiT6KuSxIVCEltTaD4vEvKwGeZyco5C50VR2ACwA7gK3dv7yjE4sztGXQaKksjucovlDyAh2Ivzv4ctKsnCzclsVOrsvUB0/18RQOjhJsLzfBrcWYj/v8AX2VOb6bnQ7Twxw8xZRmDqyGxVgCAddCLEix7++xqYweFEaKg5AVmNAg5PJzkubTgi+nKpbdTgpNgsUk4kDBTqNOXh405qKAooooCiiigKU/lFfAcN9I/KkpsUp/KK+A4b6R+VJUuJcTfA74mh+fL+K9X2l7wSxKLseEF1Bzy6Egf5r1e/PY/WJ9oVSM9eGsPnsfrE+0KDjY/WJ9oUVmorD57H6xPtCjz2P1ifaFBmr2sAxsfrE+0KPPY/WJ9oUGeisHnsfrE+0KPPY/WJ9oUGc15WHz2P1ifaFHnsfrE+0KBXcRuBseLZsRgisM7XLxnRJD3i3oMe3sPhqSjtr7pYzCNaaCRCDzsSNO4jT667C89j9Yn2hWOeSFxZzGw7iQaDjTMGR+kWVpiVyPm0sLhgwIJYnq2IItY87184XZcshsiMb+FdbNuxgCSejh17iKy4bYOCjN0WIfWKBF7mcHJpmVphZe4/wDWnxu3uxFg0yxj/t32qRTExKLB0A8CK989j9Yn2hQZ68rD57H6xPtCjz2P1ifaFBnorB57H6xPtCjz2P1ifaFBnorB57H6xPtCjz2P1ifaFBnorB57H6xPtCjz2P1ifaFBnpT+UV8Bw30j8qSmj57H6xPtClV5Q2IVsFh8rKf+Y7CD/lSVLiXCDCjur3IO4UUVmyGQdwoyDuFFFAZB3CjIO4UUUBkHcKMg7hRRQGQdwoyDuFFFAZB3CjIO4UUUBkHcKMg7hRRQGQdwoyDuFFFAZB3CjIO4UUUBkHcKMg7hRRQGQdwoyDuFFFAZB3CjIO4UUUBkHcKMg7hRRQGQdwrxlHdRRQf/2Q=="/>
          <p:cNvSpPr>
            <a:spLocks noChangeAspect="1" noChangeArrowheads="1"/>
          </p:cNvSpPr>
          <p:nvPr/>
        </p:nvSpPr>
        <p:spPr bwMode="auto">
          <a:xfrm>
            <a:off x="0" y="-1038225"/>
            <a:ext cx="2124075" cy="215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2" name="AutoShape 4" descr="data:image/jpeg;base64,/9j/4AAQSkZJRgABAQAAAQABAAD/2wCEAAkGBhQSERUUEhMWFRQVGB8ZFxgXGB4ZHxocHBgZGxgfGh4aICYeGxwkHRwXIS8gIycpLywsHSAxNTAsNSYsLCoBCQoKDQwNFgwMGS0cFBwwKSwsKSwpLCkpKSkpKSkpKSwpKSkpKSkpKSkpKSkpKSkpKSwpKSkpKSkpKSkpKSkpKf/AABEIAOIA3wMBIgACEQEDEQH/xAAcAAACAgMBAQAAAAAAAAAAAAAABwUGAwQIAQL/xABPEAACAQIDBAUFDQYEBAQHAAABAgMAEQQSIQUGBzETIkFRYQgUMlNxFyM0NUJydIGSk7PD0jNSYpGhsRVD0fAYJMHhFiVjojZUc4Ky0+L/xAAWAQEBAQAAAAAAAAAAAAAAAAAAAQP/xAAYEQEBAQEBAAAAAAAAAAAAAAAAATERIf/aAAwDAQACEQMRAD8A2OF3C7AY3ZsU+IiZpWZwSJHX0ZGUaKQOQFWv3Dtleof76T9Ve8DviaH58v4r1faiSKD7h2yvUP8AfSfqo9w7ZXqH++k/VV+oq8OKD7h2yvUP99J+qj3Dtleof76T9VX6inDig+4dsr1D/fSfqo9w7ZXqH++k/VV+opw4oPuHbK9Q/wB9J+qj3Dtleof76T9VX6inDig+4dsr1D/fSfqo9w7ZXqH++k/VV+opw4oPuHbK9Q/30n6qPcO2V6h/vpP1VfqKcOKD7h2yvUP99J+qj3Dtleof76T9VX6inDig+4dsr1D/AH0n6qPcO2V6h/vpP1VfqKcOKD7h2yvUP99J+qj3Dtleof76T9VX6inDig+4dsr1D/fSfqo9w7ZXqH++k/VV+opw4oPuHbK9Q/30n6qPcO2V6h/vpP1VfqKcOKD7h2yvUP8AfSfqo9w7ZXqH++k/VV+opw4oPuHbK9Q/30n6qoPGPh5gtn4WGTCxsjvNkYmRm6vRu3Jie0Cn5Sn8or4DhvpH5UlS4WeJvgd8TQ/Pl/Fer7VC4HfE0Pz5fxXq+1SCiiiiiiiqfxI4ix7KgzEZ8RJcQx9hI5sx7EFx4nkO0gLTjcfHCjSSusca6szkKB7SdKom1+OuzIDZZHnINj0KX7SOblVPLsJ5i16553n3xxW0JDJiZS+vVQaInzF5D28z2k1tboblS42QAAhe+gdWzfKGwUj5WgxKXYAMFVxYm12CtcewBvC9NBcSpTOGGS2bNcWta978rW7aX+63CKCBQXFz3VfMLgEjTIo6vcdf70GaOQMAVIIIuCNQQeRFfVc57W3nxu720ZMPCxbB5ukjhk1Uxub2Q6lLHMt17QSQeVfe/vHeTFwrDglfDhl9+YkZiSLFEI5J/Fox00XW4PLY+9mGxUs0MEqvJhyBIB2X7jyYXBBIvYipeuefJ+hJxDkfX32/07/qroagKKKKArW2htGKCMyTSJFGtru7BVFzYXJ01JArU3g26uFjDZTJJIwjhiWwMkjXyqCdFGhJY6KAT2UpuM8z4bBRnEMsuNxTMuYA5IYwLukAOi+kqGQ9dwWubWVQnNs+UJgIjlhWbEH95VCL28i5DHkPk2151G/8SmH/APk5vtrSN2JsWXFzpBAueSQ2UXt2XJJOgAAJJq3b18GcdgMOcRIYZI1Iz9EzEqDpchkXS9hpfn3a0Du3f4z7NxZCiYwuTYLOMl+fygSn/u7RV5rhymVw34yT4FkhxLGbCcrHV4h3oeZH8Jv4W7Q6ZorDg8YksayRsHRwGVlNwQRcEVmoCiiigKU/lFfAcN9I/KkpsUp/KK+A4b6R+VJUuJcTfA74mh+fL+K9X2qFwO+Jofny/ivV9qkFFFFFfLvYEnkNTXIG/wDvUdoY+XEG+QnLED2RronsJ9I+LGun+ImKaPZeMZdCIHA+tSp+uxrj6g3djbPM8yRj5Rrq3cTdVMJh1souR3VzxwnwYk2jGD2a+H111ci2AHdQfVfMkgUEsQABck6AAcya+qq3EbdWbaGDaCDEGEk3YWuJB+4x0IF7H6tR3AjeNW/OG2hiIxhkJ6AMpmOgkuRoo/dFiQxsTmOltSt6aUfAPFn5ViOdxa/s8KoW3t3JcHinw0ws6MBp2g2KkeBBBoLFwz4jf4ZNeSLpIm9LLo6+K3Nj7D/MV0puzvZhsfF0uFlDjTMvJkJ7HU6qdD4G2hNKTdrgXFPAsjuRmF+fI9tXvdHhfHs+XpYZCrEZWtydb3sRQXiiisc8uVWY8lBJt4a0Fe2TCcRjZsS4ukBOHwwIItbL5w+vazgJfuj09I0s/KVwb2wcvWKDpEI7AxyMPrIB+zTS3CH/AJdhWJDGSISM1gMzSe+OTb5RZiT43r63z3Si2jhHw8ul9Y355HAOVhqL2vqO0XFByxuLvP8A4fjocSUzqhIZRzKspVreNiSKbG/fHbCz4CWDCpK0mIjKHOoUIriz36xu2UkC1xfW+lipd7dzMTs6bosSlr+g63KOO9GIF/EaEdoqCoCiiigc/k/78lJDgJWvG93hJ+S3yl9jc/bfvp+VxlunjGixsDrzWQcvbrXZGFmzorfvAH+YoMtFFFAUp/KK+A4b6R+VJTYpT+UV8Bw30j8qSpcS4m+B3xND8+X8V6vtULgd8TQ/Pl/Fer7VIKKKKKr3EHBtLszGIguxgew1N7KTYAXJJtYDvrj413ERXJnFPc9tn7QkXLaGUmSEgWGViTlGpsUJy27gD8oUEbuNtvzTHQTE2VXAb5p0N/Cuw4pAwBHIi49hrh6n3wf4vRGKPBY18kidWKVvRZdMqsfksOQJ0IA1vzB0UV4DUdtjb0eHChszSObRxRjNJIdL5VuNBcXY2CjUkUElSd4x7AhxGLw8sMiPiY+pJAt5JGQdZLRoCwsSedtGv2Gt7fXb+JV40xUscSuy5cFhZneaW7LZHyxBj0nWTR41F73k5Uw9jbPSCFQsMUBygusVsoa121sMwuW6xFzz7aCvbO3jljjihhwMpcqconkhw5YKOvlUu0pykgaoBbW/K8jFtDaLEHzPDIt9Q+KbN4kZIGX+tb2FlwuJkE0TxTPDmQMjh8hYDMDlJsSANDWg28MvvkeWNMQ0jLho2JJKAWEkigg5LrI19AQoANyCQ+/8bxalukwBKLyMU8TFtbXtIYwBa51N/CtfAcQcDiEPvuRSSl5VaNSdbhZGHRvoCeqx0tW0m78zFlnxkksTfICLEbm9wXiscncND3s1TLQKVylQVIsVIuLd1uVvCgh9y0ZMFFE/pQAwtoB+yJjUgAmwKqrDtysD21OVVMPhV2bibRxhMHimAsihVhxHVVbgcklFl7g6AfLq10GvjtnxTIUmjSRDzV1Dj6wwIpbby8AcDOC2FLYaQ6ixLxk3J1VjcX/hYAd1VTyi9uYhcTDh1dlgMIksLgM5eRTcj0rKF07Lnvr68nfeic4iTBs5eHojIoY3yMrIpy9wIblyuL9puCt3n3VxGz5zBiUyuNQQbqy3IDKRzBse494B0qIrofyj8ApwMEp9NJ8i+yRGLf1jT+Vc8UEnu3AXxUQHPOP712NstbQxg88o/tXOHBzdUzYkSMNByP8Av/eldLotgAOwWoPqiiigKU/lFfAcN9I/KkpsUp/KK+A4b6R+VJUuJcTfA74mh+fL+K9X2qFwO+Jofny/ivV9qkFFFFFRW8+8sOAwz4ickInYNWYk2VVBtck/y1JsATUTtXZGD27s9CSWikGeJ1NmjaxHsuLkFTcc/A0kuN2/nnuL83ia+HwxsCDcPJazNp2DVRz5E/Krc4C77+b4k4OV7Q4g9S/JZOy3dmGnttQUnfTcjEbMnMU63U/s5AOrIO8HsPep1HssTXq7W2vsaHFRGLERrJG3Ywvr3juPjSo3q4BYRVeaGdoUQFmDdYAAXPLXl2UCe2Tv3j8KoWDFzIgtZc5KixJ0VrgDU6Aa1tYPfDak856LEYiSeVcnUuXK/uqVGYL22Wwvrz1py7ocCcEuGjbGRPLMy3dWdkCkm4FoyDmAsDcnW9T+B2LhkRzDHBh8L0nRkQxkyThTaxdGDWLlgEytcAEGzaBU+HG4kezrYjGt0mPdcyQWaRowdFYqiu+bsL2IUEjvqYw3TbQyLNHIrNbOMTh7hCEbpMsTKYkQE5FZy7uT2KMxtGy5cLhFCLhjhOkkSNRkU9IzZslzEXvyIu5FvAEVI7T2/BhyBK9iRmsFZ8qggF2yA5EBOrtYDW50oNfEbrI8rOHkjVlCtHE3QhsufLd48smmdtAw5+Atv4HZkcIPRoFzG7HmWPezHrMfaTWHG7bWKeGAglpsxBBWyhcouQSGOrKOqDa4va4vI0BXle0UGLFYdZEZJFVkcFWVhcMDoQQdCDVT2HtLFRqXEb4nBEsYmJvOkSgBTlIvOrWLKb9IVyk5yand4YmMV06Q5GDMsbFWdeTgFSGvYlgARcqBryODdDBdFhUUTtNH/lsysrBMqhVYMSbixvcLYkjKLWoInbWC2XtlBFK6O6agZujmiN7G6taRL6Aqy25aXAre3S3GwmzEcYZCuexd3YsSFva5OgAueQFbu8G6+HxsTR4iJXDAgNlUshIIzIxBysL6Gk1sXhAJ3mgkxEizwNaRCxs6N+zkXU3Rx2Hkbg8qCP47b+ri5lwcBDRQNd2BuGksRYWNiFBIv3lqqO6O4s2LkHVOW+v++6rrvpuph9hrA5g84MrMDdsqrkC9tjq2bQfwmvdjce0gygbOQKOZWY35dl0tQOHc3dRMFCFA61tasVUTC8U4sZgMTPgADPh4y5hn6pAUXJOUm62DWIPOwJF6kd0OIUGNwHnbMsfRr7+Cf2bAdbxy9oPd9dBaqKWknH3Z/nEcSdK6O4VpsuRFBuL2azkA5b9UaEnssWUrAi41B5Gg9pT+UV8Bw30j8qSmxSn8or4DhvpH5UlS4lxN8D/iaH58v4r1j2rxuwGGmkhmXELJExVh0XaD2dbUHmD2ixrJwO+Jofny/ivVK8obcsDJtCIakiOfx097b26ZT/8AZ41SLP8A8QWzP/X+6/8A6qF3x4+4Z8JImB6UYhxlVmQKEB9Jr3OoF7eJB7KoHDzh5hto4eeWXGNA2H60i5AQI8tw9yw00e/dYd4qq7H3ekxmKGHwgMhdiELDL1R8p7EhQBqdTblr2lTXDJ8AmME20pQkcQzIhR3zv8m/RqbBfS1tcheYvURvLHh4sY/mMxkgDBonsykDQgHOAbqdL21sDTUXyaHtrj0v/wDRP/7Khd5+AWKwsMs0c8UyRIXICsrkDVrL1hoLn0tbUDM3M4xYKbBxNisSkU4GWRXNrkaZhpqDzrPtfiNs6aWCPz2HoQxlkNzqYypiTl2uQ9//AErdprm/djYBxuJjwyyJG8hsrSXylrXA6oJueQ052re3r3JkwCoZZoXMjSKqxsxNo3MbMbqABmUi176ctDYOlV4i4Od0gwuKheWU5R1hZdOdmIzHkAouSSOwEjai3Fwqy9Nlk6e1jL0sis17XJyMFubDUAaaCw0pReT/ALjdJKdoS3yREpCP3ny2ZvEKGsPEn92n7QUDbWx5M6lhiRNHYQTooxEYEbsY2kUEP0hVyrkjkZAh6xrzYWy8LisQ4cJjQSZulcSZo2JVckkb9Rb5SFAy6JYrpmLAFQO+eDJw5lW+fD3lXrFdVUnQ3FiND4gMp6rtcPdvzYUTYdcTdWuXiclkUFGQ2dlIFi2QhX6pZV7QtToNQEm2IcRFGLSGVwT0KOUdSpySByrLlCNdWzEC4tqbCvnZe58aQ2cZJiDmeFmQi7MVGYWL5A2UM4ubXPMigsNeKwPI3tpUA202eNoHzpOZBDcWVirFiJEINtYldswt1lYABhlrWfZY2e4kwyomHkeNZ47ejp0YkU9nNC9wb5b3HWJCW2lvBHC2TLNI9vRhheTW1wGZVyRk6Wzso1ve2tYthzLGTh3lUz9aYxgWCq7k2S/NFLWv/YWUaUm1onxcSwhhMZGV8ySqMsaPnaxARrEKgfszDUjqmTlEMmJQFz00ILBQzC4YFT1fRcdYd9jl5aUEnS54jbww4DHYLE9KFmN4pI7H3zDs2pJAygxv1hcjm/OmNSn3k2Qu0tvT4dg2WHZzICfRWWU9Vu3scdnNL9lBPcWdzn2ns8Lh8plRxLHcgZhlIZQToLg39qj20gsPwwxzGxiK6kG/YRoQe6ug+Ee2TiNlwljdkGQ/VyqM2xx02bh3dV6WV1Nj0cdtQSCLyFeXfy7jQI+fY20NjTR4go0etlbmraao3YQRe6nmL91Tm6m867LxXSMhOzsehugGbKpuCBfRmjJykHmpHeK0OJHFSXauROjEMCHMI75iXsRmZrDkCQABpc871ceF+6CbR2ZJhsSvVLZ4ZB6UTcrjwPaO3l3GgVL7EZpmSErIoPUcHRlv1TrYi41sQCORAOlPbd7ixhsBgYIsY5adSI2SKzkKPlvrYAd17nsB50mt8eH+L2bKVnjJQnqSqCUceB7D/Cdf71W7UHb0E6uoZCGVgCCORB1BFKvyivgOG+kflSVucBtvmbAGFyc8DW155T6P1Vp+UV8Bw30j8qSpcS4m+B3xND8+X8V6tm8OxI8ZhpcPKAUlUqdL2PyWHipsR4iqnwO+Jofny/ivVp3n3iiwOFkxMxOSMchqWJNlVR3kkD/tVI5B2rgJsHNNh5CUdT0cgB0YAgi9tGUkKw+o0++Ae5Qw+FOMkUdLiB1P4Yrgj2FmFz4BfGkNtCafGSYjFMpY5ukmYA5UzvYfNXMQoHsFdAcBt8hicF5q5PS4UWFzfNGSchHzfQt3Be+imhRRRQcr8Vd1zsvaeaC6RuRPAR8g5tQDYAFXBsBeylKiNgbKxO2MesZctJISWduSKLsx0FlXsAAtcgdtXryg97kmxEeDjCMMP1pHsCRIwtkB7AFtcd5F/RqC4H7yJhNpqslsuJXoc37rFlKfzYBfrv2UHRu6uHjjwWHWGMRx9EhVBra6gm5sLm5NzbU3PbUpUTNu1G11DypGxZjHHIYlu18xvHlcXLFiA1rm9YZNiLhV6XCxsXBBdA5JmFgrXztZ5Ao6rMb3AFwCaCcFeSxBlKsAVIsQRcEHQgg8xXxh8QrqrKbqwBBHaCLj+lZCaCtbP2HFFjHMDTA+lKuduiGYEKAvItpoNcq25XUGzVF7vEGBXPpyktJ88nrL39W2Sx1AQA8qlL0EZtPY3SyQyI/RtG4LMBcugzdS9xYEnnrpmHyjWfa+HkeF0hZFdhYF0zra4zArcXutx4XvY8juUUFC2dJJDiWXqYdiliGhbLljsVJbpwmWz2S1wvWUkWVVCsLQxrC2JYxh0MwixJaVmQhiCAFlBkWFsxcplUgEKKuG0tkRT5OkDExsWQq7oQSrIdUYHVWYW8a1RDDs/DOY42CLdgiXdmY2AVAx1ZjZQL8zQGNw+I82TomCzIqkhbFWIAzC0nMc7XZdbXYamlnuvtiT/wAQY99ZQkcaSZgFcIOjDkKoysyMdQBqAbEm2ZjHBYuVc7T9CxjOWJEWyuQCOkc5y+U9Xq5QdTblZO737R823hjnxkLwxTRIrtmVsotkZ0KXBUFbFWF2TMCtnAoLlwgl6OXH4bl0WJkAAAAsJGFgBpYd3Z/ZQ8W92pINq4i0T5JnMqGxIbP1msfBywt2UzeDcyPjMe0ZLI0zlCzZyVzHKS1yWNra3N+d6ZO8vm64eSXFKpjhUyEkA2yi+l+08rdtBx3s6OPpVExypfrGxNvaBr/KujN0t9tk4HDBfPY+QJADE8uVgtyfC1I7dHdg7TxDxBwkjXZSR1c17kEd3s5f0ODbm42Nwkhjnw7g3sCBmU9xDDQigc28PlA4Aho48NJiVvbrhY0YXOozZm7iLqPqqL3b322Hi5FSbCnCu5sC1mjuW064sVvobsoAude2lXsXc3E4oXiS4BsfD6vrBqex3CHFw4eTEOVVY1LNmNhoL6HkSeQ7yQKDpXZW7kGHN4UCm1rju7j4Uu/KK+A4b6R+VJXvATfCTEYZsNMSxg0jY88ltFPfl7D3adleeUV8Bw30j8qSpcS4m+B/xND8+X8V6VPHTfrzvF+axMegwxIbuaUXDHxC+iPHN300eC8OfYca5mXMZhmU2YXlcXU9hHMGl1tfyfcSsp6KbpVJvmIsfr1OtUg3F382ThNmvhZ452fEKwxBWNTmvcAAlwbKtreNz21R9yN7Ts3HpiEzNGCVdeReNuY52vyYa2uBVq9wPG94qK3n4RYvBYdsQ4zIhGew5Am1/Zciim3/AMQ+zf3cT92v660dueUNhPN5fNVm6cqRGXjUKGOgJ6x0HO1tbWpdcMuHmG2nHMZcU8MkJzFQq26Mj0rsewhgewad9UnasMazyLA5kiDkI7CxZQbA27L86Cw7h4zCNtAYjakp6NSZTdXfpJL3GbICbXJY30NrdtfHEZsE2NaXZ0meGXrlcjJkck5gA4HVPMW5XI7BXxs/h3jJoxJHFmU9tTu7nByeeUR4lzhs3oP0fSKzC5ynrqVJAJHO9iNNLg6eEe+n+I4BS7Xnh97m8T8huZvmW1zpdg2lXalpw+4RzbKxJlTHCSN1yyRdDlzj5OvSGxB1Bt3jtpl0EVu+nRiWH1cr5Ra3UkYyJa55AOUvy6hHZUnLKFUsdAASfYBetHaGzyzLLHpLHy1IDqb3RraEdoJBymx77x+3dsRSYPEqHUP0bxmNiAyu0bZUK3vnPYPlcxca0EONkSyy4eQozo8iTIQVKQEuZ5CV0bOVCxB+tozaLmIa8CgV7egKKKKDyoXYWDjk/wCYdFM+eRS7KMy5JJEyqTqqjUADnqdSSTNVES7vkyFo8ViYlLFmjVkZSTz/AGiOyj+FGUeFBL0quP257YnCJiohd8LmLgczE1ix5XOQgH2FzV+dRhDnLyGFvTzs0uQ6WYM5LhTYgjUXKkW616Lxn3hkGDXDrGU87cKjdJlYqpVnvGBfKRoQSLZhcakAEnuhxAxWzWJw5SzHrK6Bge8X0YX8CK2N7+KOO2iuSeQLFe/RRDIpI5X1LN32YmrJtbgZiTCk+FOcMOvGdGXxU/KH9aitkcIsY8gEkZUdvj/v/fbQWbgJsImYzEaf6dv+/wDSz9mgVxZ1DDuIv/eoHcvddcHAFt1ra1YqBF7/AAxWwdoNjcEqebYr00ZSyCQDUNYgqSbupDDm45C1UPfLixjdpRiKYxxxXBMcKlQxBuC2ZmJt3XtcA2uL11DtzYcOLgeDEIHjfmD/AEII1BB1BFJnE+TuyT3jm6SG9wG0YDubsNu8c/Cgz+T1s9l6RyNGqW8or4DhvpH5UlX3dXdtcHCEUC/bVC8or4DhvpH5UlS4lxN8DviaH58v4r1faoXA74mh+fL+K9X2qQVgx+BSaJ4pFzJIpVh3hhYj+VZ6KK463n2PNs3GYjC52FroSCV6SIkMt7cwwCEjUXHhW1uFus2MxCi3VB1p48Y+GrbRjjmw6g4mLqm7WzRdYkAciwY3HLmw10qo46aTYOzo5IobzzkosjC6xEAG5FusxGbKNNQSb2IIMvc7bWFE0+AiIE2Fy5xpZgVUnLb90nKw7DVlx+DEqFSSDoVYc1YEFWHiCAddNNdK462PvPPhsWuLRyZg+di2uck3YP3htb+2urdyd84dp4VZ4uqeUkZNyjdoPeO0HtHcbgBIbE2p08ZJFnRmjlX910Nmt4HRh3qyntqQqL2lh3Q9PApZx6cVwolXS/PTpAPRJsD6JIGq7+HxCyKGQ3U9v9+eoIOhB1BFBkrA+BjLiQohkUWDlQWA7geYGp/nWcUUBRXta2O2gkSgubZjlUdrtYkKo+U2h0HcTyBoNiiod8JinOdZ1hJ/yjGsqgaWueqxfmdGyi4Fja7fMGz8XCvVxAxJJuRiFCe0I0KgIvaAUc+PcE1XoqKwu15AVXEwGJmIAKEzRkm3y1UFdTa7qo7jUoKDW2pErQuJHyJY52uFso1a5YWUWuCdCBcgg61z9tzepMVj5toOHkwmHyxwrbKStwLgN3sS2utiO6rRxI31fHzHZmBLZA2XESi4zEXBiX+G/pHttble+PfjdBMHu/NZbNeL6vfUv/v/AFoMsHlF4NFCjCz2AsNU/VVv3D4o4barSJEjxvGAcsmXrA31XKTytqPEfVyfTE4HH/zJfZ/1oOn6K8ooPTRXle0BSn8or4DhvpH5UlNilP5RXwHDfSPypKlxLib4HfE0Pz5fxXq+1QuB3xND8+X8V6vtUgrFisUkSNJIwREBZmY2AAFySewVlrnni7vucZjzhEY+a4UnpRqBI6ayZhcXCkZB43IJuKKvnEHjNDg4E81yzTzIHQG+VEPJ35E37F7ed7WurMZuVtfaOHmx+LchI0eUCdipIUFmEcYByCwNrhQdPbUnwW3T/wARxsmNxNnSBgQpGjSNfILEWyIBfKOXU7NK6GniDKVPJgQfr0NBxhsDYz4vExYeOwaVwgJ5C51J8ALn6qvWP3R2tu+/nEL3iHpPCSyWvYCZCBYHTmLa6G9RXDbAOm3cPEVOaOdlYcyMgfNe2mljc+FdVyRhgQwuCLEHUEHmDQUTcLivFj8MzOpXEwqDNEgzErcAyRL6TJ2lRdhysbrmncbgnuMXs9kYvZpI7jo8SuXQhhcLJltlkGhAUNcBSqB4g7FbYe10kwZKIbTQ8zYXIdCTzFwRbXqst6YO7nEURbQiTlgtpIs0YtYQTsSsqjQCzOpJHe4b5RuDG2DvTDisyqSkyftYJOrJGf4lPMa6MLqewmpeoLeXcvD43K0gKTJ+zniOSRPmsNbeFVt121gPRMe0YRyz+9TW00zLodL6lT/YELvtXG9DBLKBfo42e17XyqWt/SsOytjLF1j15m/aStclibZrXJyISBZFOUaAcqVW8PHNBFJh58HLDP1Q0edHFs4zqx0K5o7jVTz1HfVNs+ULj5T7wkWHW99F6Rra6Ev1eVuSjUdl7UHSNFcr+6/tVMjjHZywJK5EOXrMtmBjAvYBhYkWI1vcCQXygNp9FkJhza++9H1tfDNkuPm0HRG3NqYeCBnxbxpDYhuktYgg3Wx9K4uMoBv3Uid6+I880M8WzukTBJds8l+ktcXWM80jBIKgksBpcLZF+9zN2htmTpsRjDiJF1ZXbrIL/ufJXxUW/tTA3x3Mjg2Pi0gjLOYtAq3OjKTYDwB+qg5nj2hKpLLI4Ym5IYgknmSQedZcTtueRSsk8rqeatIzDTloTatQxnuP8q8KkdlB5RRX0kZbkCfYL0Hl66m4M7ckxGzYxKcxjAQMTckDQX9grl7zR/3G+ya6R4DKRs+x01oGZRRRQFKfyivgOG+kflSU2KU/lFfAcN9I/KkqXEuJvgd8TQ/Pl/Fer7VC4HfE0Pz5fxXq+1SNXamNEMMsrXtGjObamyqWNr9ulcgbHkznEs2paF2J5a8zy8a6+2tgRNBLESQJI2QkcxmUrpfS+tcgbuYsQYtRIt0YmKVf4Wuj2N+YvcG/MUU+PJ3K/wCGSZR1hiGz+3JHb/22ppVztwx3m/wXaE2CxjBYpSo6T5Kta8b+COrC57LqToDXQ6m+o5UHOO4n/wAVt9IxX/4z10fXMm7GKMe9FwQL42Zbm3J3lUjXvvb666VxeLWKNpJGCoilmY8gqi5J8AKBH+Us658EAOuFlJNvkkx5dfaH08fGlftDEssGCINiisVPd74TUnxN3x/xTHtLGD0SgRwgixygk3I72YsfZYdlQu3HsY4Qf2SZT84ks39wPaDQdb7pbU84wcMp5sgv7bVROLPE04ZxgMNKsU8gHSzuTlgVhcWyBmzka3CmwIIBJBEjuVtlcHsPp5NFhjLWJtc20XwLNZfaa5tnlmxuKLG8k+Ik5D5Tu3Id2pt4UElursFMXI74mZ0jQgyMqF2YsT8o2jTtJeV1A1OutOn3MIsLhJJYooY5At47IuKkLWAT3zEe9KWa18kagX0JteovD7gYjZca4jBOBjcMv/MRXPR4qLndA2ua1lI06ym1jlzT+yt60x0LjCnSSyzYNpFSaBg69I2HA5jLnYXIAZFsASVoKLguHeGxGN2tCVZVwpRoyjdYKCTIBe4JZQefyrcq8344DthY+lwuIEgH+VJZZGIF7R5dJGsCctgdO2pjC7UaTbO1VK4pVxGHTqLArS2CRFcyAkqpQsutjZwCUe1bu3t/JnkXCYNocRtPEXjEkIITDoASwXpCSsmjs1+QAv6KigTGDjmwWILGRsLiYAHUEHNn6pC6XCkq2obS1we6ukeGPEuPakOVrJiox75H2MOWdP4SeY5qTbtBNRw3DDDDCtEcuIkRmOMxYBJUsrfsSb5miORmW+ozX6zABQ7Pxs+ytoZh1ZsPIVYXuDY2ZTbQqwuProOqcXuXhJXLvAhZjcm3b30tOOu6+Hw2zUeGJUY4hFuO7JKbf0FNnYm1kxWHjnj9GRQw8Ljl9XKl35RPxWn0lPw5qDm6rjwpQNtGMMAQbgg9oqnVcuEvxlFQdN/+FcL6hP5VuYHZccN+iQJfnatqigKKKKApT+UV8Bw30j8qSmxSn8or4DhvpH5UlS4lxN8DviaH58v4r1faoXA74mh+fL+K9X2qQVy7xp3ObBbQeVR7ziSZEPcxN5F8LMbjwYW5Guoqhd7d04No4doMQtwdVYekjdjKew/0I0NFI7ZUcG38FHhnkSLamGUrE7Ajp41BIUntIvftIsSBYtUbsTibtPYxbCTJmEegixAJKW5ZGBByWtYXK25c6re+G5uI2XiejlvzzRSrcBwDoynsYaXHMH6id/F8Q5MZhhhsfaQLly4gIrTIFPIliOkB8Sp7Sx1BCsptOQTicMelEnSZrm+fNmve9731ve9WLe/ibjdpDJM4WK9xFEuVb9l+bNbxJqr4qNVdgj51BIVrFcw7DY6j2VIbO22IY2VIkMhNxIwuV7wByP139lBs4TDrhV6WXWX/AC4+0H95+4Du7f521tg4FsRiUGrFmux5nnzP11qQwSTyaZnduZNyTT34TcN+iAllXrc7/wDSgy8W74TYCRILdLLGjcxpZn7OesajXs+qlTwsTLtCObo43EN299mSFQxBCEtJfkdbKCdLgaU5+PsD/wCFo8QPvOIjckW6oCyKCb9mZkH10qOH2wkx8rvNCmIkebK4leSFbyJJIrK8FypJjkBuhXVQLE0Di3i2qmKhySS7MVrXSTzwkwyWsrJZFLW1+UnZp2VTtoCLOmOwWNwsW1w5R8PCw6LEHpSgQLe5LDKM2gawNlJzCem4P4NNTssOoBuIsbKX8MqydGh8buOznVK2jPs7CNGuBwMjbTE/vI6WRlAD3jYFJWWW4smVSRmD3sBqG6+1JG2hjJMJjIG2pPEYjGkMvRr0SKZBDM7ZS9ojYstiRoR25NjYHZuCwuY7Vw7Yqdk84kKnECwfpCiopEmRioVyx6wJuBoBq7K3YWPaOIGFw0n+JQwtN5vK8bQxu6jWOVTmlIEqZFZVseb6Xrc2fgNm4rDdGmymOOhIGJwys0UihAM7KzN6OfKtvSNyLdtBZU4o4VYADtDAAFWURrhMQV0uACA91Ui2hXvtekvv1iBisX0kLLPaCPpJIhIQTFGEd2EiKy6KCb3A7zTqwHDnDMqNHs3Z7poM/nUzWINnBBhOYqQRqRcjW1JXfPFCHFHzbLAHgVZFgDxr74mZ061mZSCNG5iwIFrAHZwC2iZNnZCb9GxA8LnlWLyifitPpKfhy1G+Tt+wl9v/AF0qS8or4rT6Sn4ctBzdVy4S/GUVU2rlwl+Mov8AfdQdY0UUUBRRRQFKfyivgOG+kflSU2KU/lFfAcN9I/KkqXEuJvgd8TQ/Pl/Fer7VC4HfE0Pz5fxXq+1SCvDXteGitDbewYMZCYcTEskbdjDke9TzVvEa1zlxM4TSbMPTwky4Ut6RFzFf0RJ2EE6BuROhsSL9OV8TQq6lWAZWFiCLgg8wQeYoOIzGbjTU+FW3cbYGHx8vms5ME/8AlyDkSOaSL2HuYW7Qew08N5eCmCxKgxKYZF9EqdLXvYjtHPXnUrg+HWHBildAMRGADIvygOV+827efttQRe53CWHCWLgMw+v+tMCOMKLAWFfVFBFb1bEGMwc+Ha3vsZUX5BrXQ/UwU/VXLO6W1WwGNKTXiF8kmYE9E6OGjcqNT0cqqxA1KhlHpV13Sa44cMTMGx+GUmRQOnjUXzqPlrbXMBoR2gX0ym4Y96+JOdFQR9NjJSY4MMvXjjIIRpJF5Suzq5jBuMmRrC5zGweH8mAjM5zvtBVEs0qOLYdCwzIikFZpDH0hsdOqALXXMttyt7otn455Yk97YFI5JUEkkSsfSCq6qWtoddRcDmRTw2Pvfh8VhXgjPSdKrK0kDdO3XGUu8TZcQDdtQUIGgDEWoKTDLJDvBjy2MlVlwgYzLBGZHVYoHsUZcgOUC/VHo/JvpMbT3GlldMREjYLasah0bpVlTFMoGbMbZekuDcWAIIuCL5dTa214/wDxFNK1snmDDLls9ylgjK3ORmIAXS+ZAL3uZveviDho8KIZ1VMqqMsoV5SQoN44VJKN3PMY8psQG5EImfiPDNhpRiSMFPGwXG4Y3zTqCCwhtY9I+XoiT6KuSxIVCEltTaD4vEvKwGeZyco5C50VR2ACwA7gK3dv7yjE4sztGXQaKksjucovlDyAh2Ivzv4ctKsnCzclsVOrsvUB0/18RQOjhJsLzfBrcWYj/v8AX2VOb6bnQ7Twxw8xZRmDqyGxVgCAddCLEix7++xqYweFEaKg5AVmNAg5PJzkubTgi+nKpbdTgpNgsUk4kDBTqNOXh405qKAooooCiiigKU/lFfAcN9I/KkpsUp/KK+A4b6R+VJUuJcTfA74mh+fL+K9X2l7wSxKLseEF1Bzy6Egf5r1e/PY/WJ9oVSM9eGsPnsfrE+0KDjY/WJ9oUVmorD57H6xPtCjz2P1ifaFBmr2sAxsfrE+0KPPY/WJ9oUGeisHnsfrE+0KPPY/WJ9oUGc15WHz2P1ifaFHnsfrE+0KBXcRuBseLZsRgisM7XLxnRJD3i3oMe3sPhqSjtr7pYzCNaaCRCDzsSNO4jT667C89j9Yn2hWOeSFxZzGw7iQaDjTMGR+kWVpiVyPm0sLhgwIJYnq2IItY87184XZcshsiMb+FdbNuxgCSejh17iKy4bYOCjN0WIfWKBF7mcHJpmVphZe4/wDWnxu3uxFg0yxj/t32qRTExKLB0A8CK989j9Yn2hQZ68rD57H6xPtCjz2P1ifaFBnorB57H6xPtCjz2P1ifaFBnorB57H6xPtCjz2P1ifaFBnorB57H6xPtCjz2P1ifaFBnpT+UV8Bw30j8qSmj57H6xPtClV5Q2IVsFh8rKf+Y7CD/lSVLiXCDCjur3IO4UUVmyGQdwoyDuFFFAZB3CjIO4UUUBkHcKMg7hRRQGQdwoyDuFFFAZB3CjIO4UUUBkHcKMg7hRRQGQdwoyDuFFFAZB3CjIO4UUUBkHcKMg7hRRQGQdwoyDuFFFAZB3CjIO4UUUBkHcKMg7hRRQGQdwrxlHdRRQf/2Q=="/>
          <p:cNvSpPr>
            <a:spLocks noChangeAspect="1" noChangeArrowheads="1"/>
          </p:cNvSpPr>
          <p:nvPr/>
        </p:nvSpPr>
        <p:spPr bwMode="auto">
          <a:xfrm>
            <a:off x="0" y="-1038225"/>
            <a:ext cx="2124075" cy="215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380999"/>
            <a:ext cx="3352800" cy="339790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you answer all of these questions now?</a:t>
            </a:r>
          </a:p>
          <a:p>
            <a:pPr lvl="1"/>
            <a:r>
              <a:rPr lang="en-US" dirty="0" smtClean="0"/>
              <a:t>What are the 5 major religions?</a:t>
            </a:r>
          </a:p>
          <a:p>
            <a:pPr lvl="1"/>
            <a:r>
              <a:rPr lang="en-US" dirty="0" smtClean="0"/>
              <a:t>What is each religion’s holy book, founder, and date of origin?</a:t>
            </a:r>
          </a:p>
          <a:p>
            <a:pPr lvl="1"/>
            <a:r>
              <a:rPr lang="en-US" dirty="0" smtClean="0"/>
              <a:t>What are the five pillars of Islam?</a:t>
            </a:r>
          </a:p>
          <a:p>
            <a:pPr lvl="1"/>
            <a:r>
              <a:rPr lang="en-US" dirty="0" smtClean="0"/>
              <a:t>What is the founding story of Buddhism?</a:t>
            </a:r>
          </a:p>
          <a:p>
            <a:pPr lvl="1"/>
            <a:r>
              <a:rPr lang="en-US" dirty="0" smtClean="0"/>
              <a:t>What are the similarities between Christianity and Buddhism?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And you should be able to define all of these words:</a:t>
            </a:r>
          </a:p>
          <a:p>
            <a:pPr lvl="1"/>
            <a:r>
              <a:rPr lang="en-US" dirty="0" smtClean="0"/>
              <a:t>Bible</a:t>
            </a:r>
          </a:p>
          <a:p>
            <a:pPr lvl="1"/>
            <a:r>
              <a:rPr lang="en-US" dirty="0" smtClean="0"/>
              <a:t>Reincarnation</a:t>
            </a:r>
          </a:p>
          <a:p>
            <a:pPr lvl="1"/>
            <a:r>
              <a:rPr lang="en-US" dirty="0" smtClean="0"/>
              <a:t>Triptaka</a:t>
            </a:r>
          </a:p>
          <a:p>
            <a:pPr lvl="1"/>
            <a:r>
              <a:rPr lang="en-US" dirty="0" smtClean="0"/>
              <a:t>Torah</a:t>
            </a:r>
          </a:p>
          <a:p>
            <a:pPr lvl="1"/>
            <a:r>
              <a:rPr lang="en-US" dirty="0" smtClean="0"/>
              <a:t>Quran</a:t>
            </a:r>
          </a:p>
          <a:p>
            <a:pPr lvl="1"/>
            <a:r>
              <a:rPr lang="en-US" dirty="0" smtClean="0"/>
              <a:t>Sharia</a:t>
            </a:r>
          </a:p>
          <a:p>
            <a:pPr lvl="1"/>
            <a:r>
              <a:rPr lang="en-US" dirty="0" smtClean="0"/>
              <a:t>Pilgrimage</a:t>
            </a:r>
          </a:p>
          <a:p>
            <a:pPr lvl="1"/>
            <a:r>
              <a:rPr lang="en-US" dirty="0" smtClean="0"/>
              <a:t>Mecca</a:t>
            </a:r>
          </a:p>
          <a:p>
            <a:pPr lvl="1"/>
            <a:r>
              <a:rPr lang="en-US" dirty="0" smtClean="0"/>
              <a:t>Jesus</a:t>
            </a:r>
          </a:p>
          <a:p>
            <a:pPr lvl="1"/>
            <a:r>
              <a:rPr lang="en-US" dirty="0" smtClean="0"/>
              <a:t>Siddhartha Gautama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1200" dirty="0" smtClean="0"/>
              <a:t>http://www.google.com/imgres?q=crucifiction&amp;um=1&amp;hl=en&amp;sa=N&amp;tbo=d&amp;rls=com.microsoft:en-us:IE-SearchBox&amp;biw=1280&amp;bih=843&amp;tbm=isch&amp;tbnid=MFauO7tynPi45M:&amp;imgrefurl=http://severinghaus.org/gallery/places/russia/graves/P3264421_crucifiction_sm.jpg.html&amp;docid=pvOPI9h5CT75lM&amp;imgurl=http://</a:t>
            </a:r>
            <a:r>
              <a:rPr lang="en-US" sz="1200" dirty="0" smtClean="0"/>
              <a:t>severinghaus.org/gallery/d/524-3/P3264421_crucifiction_sm.jpg&amp;w=600&amp;h=800&amp;ei=prbtUOOwFoSQ8wTwqYDYCQ&amp;zoom=1&amp;iact=rc&amp;dur=265&amp;sig=103626082081726815714&amp;page=1&amp;tbnh=132&amp;tbnw=98&amp;start=0&amp;ndsp=43&amp;ved=1t:429,r:1,s:0,i:</a:t>
            </a:r>
            <a:r>
              <a:rPr lang="en-US" sz="1200" dirty="0" smtClean="0">
                <a:hlinkClick r:id="rId2" action="ppaction://hlinkfile"/>
              </a:rPr>
              <a:t>93&amp;tx=57&amp;ty=87</a:t>
            </a:r>
            <a:endParaRPr lang="en-US" sz="1200" dirty="0" smtClean="0"/>
          </a:p>
          <a:p>
            <a:r>
              <a:rPr lang="en-US" sz="1200" dirty="0" smtClean="0"/>
              <a:t>http://www.google.com/imgres?q=Buddhism&amp;um=1&amp;hl=en&amp;tbo=d&amp;rls=com.microsoft:en-us:IE-SearchBox&amp;biw=1280&amp;bih=843&amp;tbm=isch&amp;tbnid=EQQGOMhWMoPs6M:&amp;imgrefurl=http://reasontostand.org/archives/2010/10/06/death-according-to-buddhism&amp;docid=WN5sl3lf8oi-nM&amp;imgurl=http://reasontostand.org/wp-content/uploads/2010/09/Buddhism-b.jpg%253F9d7bd4&amp;w=600&amp;h=450&amp;ei=HrztUKf6I5Kq8ASVn4D4Aw&amp;zoom=1&amp;iact=rc&amp;dur=109&amp;sig=103626082081726815714&amp;page=1&amp;tbnh=131&amp;tbnw=170&amp;start=0&amp;ndsp=35&amp;ved=1t:429,r:</a:t>
            </a:r>
            <a:r>
              <a:rPr lang="en-US" sz="1200" dirty="0" smtClean="0">
                <a:hlinkClick r:id="rId3"/>
              </a:rPr>
              <a:t>1,s:0,i:169&amp;tx=91&amp;ty=-</a:t>
            </a:r>
            <a:r>
              <a:rPr lang="en-US" sz="1200" dirty="0" smtClean="0">
                <a:hlinkClick r:id="rId3"/>
              </a:rPr>
              <a:t>291</a:t>
            </a:r>
            <a:endParaRPr lang="en-US" sz="1200" dirty="0" smtClean="0"/>
          </a:p>
          <a:p>
            <a:r>
              <a:rPr lang="en-US" sz="1200" dirty="0" smtClean="0"/>
              <a:t>http://www.google.com/imgres?q=hinduism&amp;um=1&amp;hl=en&amp;tbo=d&amp;rls=com.microsoft:en-us:IE-SearchBox&amp;biw=1280&amp;bih=843&amp;tbm=isch&amp;tbnid=Ebfsy6TDg_jbRM:&amp;imgrefurl=http://photos.fansshare.com/community/uploads124/237/hinduism_religion_symbol_om_created_in_graffiti_style/&amp;docid=mShubM_JOPABfM&amp;imgurl=http://img102.fansshare.com/pic124/w/non-celebrity/1200/237_hinduism_religion_symbol_om_created_in_graffiti_style.jpg&amp;w=1200&amp;h=1200&amp;ei=Cr_tUObzLIXS9QSCmYCwDA&amp;zoom=1&amp;iact=rc&amp;dur=265&amp;sig=103626082081726815714&amp;page=1&amp;tbnh=141&amp;tbnw=141&amp;start=0&amp;ndsp=37&amp;ved=1t:429,r:23,s:0,i:227&amp;tx=83&amp;ty=110</a:t>
            </a:r>
            <a:endParaRPr lang="en-US" sz="1200" dirty="0" smtClean="0"/>
          </a:p>
          <a:p>
            <a:r>
              <a:rPr lang="en-US" sz="1200" dirty="0" smtClean="0"/>
              <a:t>http://www.google.com/imgres?q=star+of+david&amp;um=1&amp;hl=en&amp;tbo=d&amp;rls=com.microsoft:en-us:IE-SearchBox&amp;biw=1280&amp;bih=843&amp;tbm=isch&amp;tbnid=bLwO6pFE3RMvAM:&amp;imgrefurl=http://www.bigactivities.com/coloring/hanukkah/dreidels/dreidel_star_of_david.php&amp;docid=9UW3q5VCHSPLjM&amp;imgurl=http://</a:t>
            </a:r>
            <a:r>
              <a:rPr lang="en-US" sz="1200" dirty="0" smtClean="0"/>
              <a:t>www.bigactivities.com/coloring/hanukkah/dreidels/images/dreidel_star_of_david.gif&amp;w=1200&amp;h=1500&amp;ei=2r7tUNr-KISe8QS_6IGgCQ&amp;zoom=1&amp;iact=rc&amp;dur=296&amp;sig=103626082081726815714&amp;page=1&amp;tbnh=138&amp;tbnw=111&amp;start=0&amp;ndsp=40&amp;ved=1t:429,r</a:t>
            </a:r>
            <a:r>
              <a:rPr lang="en-US" sz="1200" dirty="0" smtClean="0">
                <a:hlinkClick r:id="rId4" action="ppaction://hlinkfile"/>
              </a:rPr>
              <a:t>:16,s:0,i:201&amp;tx=103&amp;ty=26</a:t>
            </a:r>
            <a:endParaRPr lang="en-US" sz="1200" dirty="0" smtClean="0"/>
          </a:p>
          <a:p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Remember all of this?  You will by the end of this slide show.</a:t>
            </a:r>
          </a:p>
          <a:p>
            <a:r>
              <a:rPr lang="en-US" dirty="0" smtClean="0"/>
              <a:t>Important terms/people</a:t>
            </a:r>
          </a:p>
          <a:p>
            <a:pPr lvl="1"/>
            <a:r>
              <a:rPr lang="en-US" dirty="0" smtClean="0"/>
              <a:t>Bible</a:t>
            </a:r>
          </a:p>
          <a:p>
            <a:pPr lvl="1"/>
            <a:r>
              <a:rPr lang="en-US" dirty="0" smtClean="0"/>
              <a:t>Triptaka</a:t>
            </a:r>
          </a:p>
          <a:p>
            <a:pPr lvl="1"/>
            <a:r>
              <a:rPr lang="en-US" dirty="0" smtClean="0"/>
              <a:t>Torah</a:t>
            </a:r>
          </a:p>
          <a:p>
            <a:pPr lvl="1"/>
            <a:r>
              <a:rPr lang="en-US" dirty="0" smtClean="0"/>
              <a:t>Quran</a:t>
            </a:r>
          </a:p>
          <a:p>
            <a:pPr lvl="1"/>
            <a:r>
              <a:rPr lang="en-US" dirty="0" smtClean="0"/>
              <a:t>Sharia</a:t>
            </a:r>
          </a:p>
          <a:p>
            <a:pPr lvl="1"/>
            <a:r>
              <a:rPr lang="en-US" dirty="0" smtClean="0"/>
              <a:t>Pilgrimage</a:t>
            </a:r>
          </a:p>
          <a:p>
            <a:pPr lvl="1"/>
            <a:r>
              <a:rPr lang="en-US" dirty="0" smtClean="0"/>
              <a:t>Mecca</a:t>
            </a:r>
          </a:p>
          <a:p>
            <a:pPr lvl="1"/>
            <a:r>
              <a:rPr lang="en-US" dirty="0" smtClean="0"/>
              <a:t>Jesus</a:t>
            </a:r>
          </a:p>
          <a:p>
            <a:pPr lvl="1"/>
            <a:r>
              <a:rPr lang="en-US" dirty="0" smtClean="0"/>
              <a:t>Siddhartha Gautama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you answer these questions?</a:t>
            </a:r>
          </a:p>
          <a:p>
            <a:pPr lvl="1"/>
            <a:r>
              <a:rPr lang="en-US" dirty="0" smtClean="0"/>
              <a:t>What are the five major religions?  Can you put them in order of creation?</a:t>
            </a:r>
          </a:p>
          <a:p>
            <a:pPr lvl="1"/>
            <a:r>
              <a:rPr lang="en-US" dirty="0" smtClean="0"/>
              <a:t>What is each religion’s holy book, founder, and date of origin?</a:t>
            </a:r>
          </a:p>
          <a:p>
            <a:pPr lvl="1"/>
            <a:r>
              <a:rPr lang="en-US" dirty="0" smtClean="0"/>
              <a:t>What are the five pillars of </a:t>
            </a:r>
            <a:r>
              <a:rPr lang="en-US" dirty="0" smtClean="0"/>
              <a:t>I</a:t>
            </a:r>
            <a:r>
              <a:rPr lang="en-US" dirty="0" smtClean="0"/>
              <a:t>slam?</a:t>
            </a:r>
          </a:p>
          <a:p>
            <a:pPr lvl="1"/>
            <a:r>
              <a:rPr lang="en-US" dirty="0" smtClean="0"/>
              <a:t>What is the founding story of Buddhism?</a:t>
            </a:r>
          </a:p>
          <a:p>
            <a:pPr lvl="1"/>
            <a:r>
              <a:rPr lang="en-US" dirty="0" smtClean="0"/>
              <a:t>What are the similarities between Christianity and Buddhism?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5257800" cy="49077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first world religion</a:t>
            </a:r>
          </a:p>
          <a:p>
            <a:r>
              <a:rPr lang="en-US" dirty="0" smtClean="0"/>
              <a:t>Created by the gods (polytheistic) at an unknown time</a:t>
            </a:r>
          </a:p>
          <a:p>
            <a:r>
              <a:rPr lang="en-US" dirty="0" smtClean="0"/>
              <a:t>Religious stories and the founding principals of Hinduism are written in the Vedas</a:t>
            </a:r>
          </a:p>
          <a:p>
            <a:r>
              <a:rPr lang="en-US" dirty="0" smtClean="0"/>
              <a:t>Hindus must be born in India, the Hindi homeland</a:t>
            </a:r>
          </a:p>
          <a:p>
            <a:r>
              <a:rPr lang="en-US" dirty="0" smtClean="0"/>
              <a:t>Hinduism is not only a religion, it contains the social structure and way of life that all Hindus must live by</a:t>
            </a:r>
            <a:endParaRPr lang="en-US" dirty="0"/>
          </a:p>
        </p:txBody>
      </p:sp>
      <p:pic>
        <p:nvPicPr>
          <p:cNvPr id="4" name="Picture 3" descr="imagesCAGZR0C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286000"/>
            <a:ext cx="28956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772400" cy="914400"/>
          </a:xfrm>
        </p:spPr>
        <p:txBody>
          <a:bodyPr/>
          <a:lstStyle/>
          <a:p>
            <a:r>
              <a:rPr lang="en-US" dirty="0" smtClean="0"/>
              <a:t>Judaism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56388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Founded by Abraham and Moses</a:t>
            </a:r>
          </a:p>
          <a:p>
            <a:r>
              <a:rPr lang="en-US" dirty="0" smtClean="0"/>
              <a:t>Second world religion to be created</a:t>
            </a:r>
          </a:p>
          <a:p>
            <a:r>
              <a:rPr lang="en-US" dirty="0" smtClean="0"/>
              <a:t>Religious stories can be found in the Torah</a:t>
            </a:r>
          </a:p>
          <a:p>
            <a:r>
              <a:rPr lang="en-US" dirty="0" smtClean="0"/>
              <a:t>Very small today, only the dominant religion in a few places</a:t>
            </a:r>
          </a:p>
          <a:p>
            <a:r>
              <a:rPr lang="en-US" dirty="0" smtClean="0"/>
              <a:t>Jews have a long history with genocide, and were the primary target of the most famous genocide:  the Holocaust</a:t>
            </a:r>
          </a:p>
          <a:p>
            <a:endParaRPr lang="en-US" dirty="0"/>
          </a:p>
        </p:txBody>
      </p:sp>
      <p:sp>
        <p:nvSpPr>
          <p:cNvPr id="21506" name="AutoShape 2" descr="data:image/jpeg;base64,/9j/4AAQSkZJRgABAQAAAQABAAD/2wCEAAkGBhIGEBQUBxIWFRUUGB4aGRgYDRoeHhwWIRwbGx8gGh8ZJSYqGyEjJRoeIjQmIysqODg4ICE2NjAsQSYuLSwBCQoKDgwOGg8PGi8kHyU0LCo1KzAsNTAsLy82Ly0pLjUtNC8pKTQsKjUwNCwsLCksLCopLCw1LDUvLCwsLCwsLP/AABEIAIoAeAMBIgACEQEDEQH/xAAcAAEAAwADAQEAAAAAAAAAAAAABgcIAgQFAwH/xABCEAABAgMEBQgHBgYCAwAAAAABAAIDBBEFBhIhBzFBUWETFRciMnGU0SNCUlSBkeEUFoKTwdIYM3KSorEIoSRDY//EABsBAAEFAQEAAAAAAAAAAAAAAAACAwQFBgcB/8QAMxEAAQMCAwUFCAIDAAAAAAAAAQACAwQRBSExEkFRYZEGE9Hh8BQiU3GBobHBFkIVMmL/2gAMAwEAAhEDEQA/ALxREQhEREIRERCEJprVN9MQ567X/hfya4stf83ur/18lI9Md8vu5KcjKH00yC3X2Yepzu81wjvJ2LO62mAYOyeF804ycC0fs+H1UeWSxsFskGupFX2hy+X3jlORmz6aWAbr7UPU13eKYT3A7VYKylXTPpZnQv1HoJ9p2hcIiIoy9RERCEREQhEREIRERCEXxnZxlnw3xJpwaxjS5xJ1ACpX2VP6dL4mC1sjJOzd14xHs+q346z3Dep2H0bq2obC3fqeA3+uKS92yLqsL33mfe2biTExkHGjG+zDHZHfv4kryfs78GPC7BXDiwmmKlaV1VpnRcpOUfPxGw5Vpc97g1rRtccgFo/o2g80fYMq4cWOn/v14vnl3ZLpVbiMGFtjjtkbC3Bo1PrVQ2sL7lUJdC8z7pTcOYl8w00e32oZ7Q793EBapkpxloQ2RJVwcx7Q5pB1gioWQpyUfIRHQ5ppa9ji1zTscMiFcegu+JjNdIzrs29eCT7PrN+Gsd53Kq7S4eJoRVR6t15t8vwlwvsdkq4ERFzxS0REQhEREIVPaQtINqXMnHQ2mEYT+tCcYGZZuOetpy+W9RjpytPfB8P9VbGk+5ovfJEQR6eDV8I0zr6zfxAfMDcszLomCRUVbTAuibttyOXQ/X83USQuadVYPTlae+D4f6p05Wnvg+H+qjt0rlTF83RG2W6GHQwCQ+IQSDUVFAa0pn3hSXoKtLfA/PP7VNmiwiF5ZI1gPApIMhzC4dOVp74Ph/qoPadoxLXjRI067E+I4uceJ3bgNQC52vZjrFjxIMdzHOhuwuLH1biGsA8NR4gr62BYMa8sw2BZravfXXqAAqS47B9FZQ09JTNMsTQ0WvcZZapBLjkVyu7eCJdmOI8gGGI0ENxw8QFcqjcaZV4lS7pytPfB8P8AVc+gq0t8D88/tToKtLfA/PP7VXz1OEzu2pXMceaUGyDRQ68V4Il5o5jz4YIjgA7BDwg0yqd5plXgF1bMtGJZEaHGknYXw3BzTxG/eDqIU76CrS3wPzz+1Qy37BjXamHQLSbR7KatRBFQWnaPqp9NVUkw7mFzSANBw06JJa4ZlTDpytPfB8P9U6crT3wfD/VQqyLMdbUeHBgOY10R2Fpe+jcR1AnjqHEhTjoKtLfA/PP7VBnpsKpyGytY0niEoF50XDpytPfB8P8AVOnK098Hw/1UdvbcqYuY6G21HQy6ICQGRCSAKCpqBStcu4rwE/Fh2HzMD442kHfZeF7xkSro0e6QbUvnONhuMIQmdaK4QMwzcM9bjl89yKY6MLmi6EkBGHp41HxTTOvqt/CD8yd6/VznFZoJKkinaAwZCw15+HJTGAgZqXrPemi5/ME2JiUbSFMkk0bk2L6wy1Yu0PxbloReReu7rL1SkSXmfXHVPsvGbT8CvcIrzQ1Ief8AU5H5eWq8kZtCyzJdO8kS6c3DmJXPCaOb7TD2m/H/AHRX/fq/8KwbOEeReC+Yb6DPWSO1Tc2ufGg2rOE9IxLNiPhTjSx7CWuadhC5TFoxZuHDhx3lzIQIY0nJoJqad5XQa7CYa6aOY7tf+hqPv9iVFbIWghddzsRq7MlX9oVubzJLGanB6WYAwgjswhq+LtZ/DxVV6N7nffGdayMDyMPrxSDTq7G1GrFq+a061oYAGCgGQAGxUvafEdlopGHM5u+W4fvpxTkLP7FfqIiwSlIq101XN57lhNSY9LLg4gB2oR1/Fusfi4Kyl+OaHgh4qDkQRsUujqn0kzZmaj7jeElzdoWWOGuwmrciFpW4t/4VvWcY888B8u30+eogdqm51MuNRsVKaSLnfc6dcyCDyMTrwiTXq7W1OvDq+SjsvaMWUhxIcB5ayKAHtBycAaivcV0quoocXp2PaeBB5bx63hQ2uMZXevZeSJeubiTE1liNGt9lg7Lfh/uql2he5/P82ZibbWFLEEVbk6L6oz14e0fw71AZGRiWlEZCk2l73kNa0bSVqu6l3WXVlIcvLeoOsfaec3H4lRMdrW0NKKeLIuFhyG/wHklRN2nXK9dERc1UxERde0Z9llQnxZt2FkNpc48AvQC42GqFSGn2zoMtNwIkuRysVjuUA3NLQ1x76kfhVWr1b0XiiXqmokxN5F5ybWoawamju815S7Fh1O+npWRSG5A9D6aKvebuJC0boZsqBI2YyJIkOfGOKK6meMVGE8G/qTtU8WfNC18OYpsy826kKZIAqcmxdTTwxdn+3ctBrm+O00kFY8vN9rMHl5aKZEQW5IiIqROIiIhCgemayoE9Zj4k8Q18E4oTqZ4zQYRwd+gOxZyVjaab4c+zYl5R1YUsSDQ5Oi6nHjh7P929Vyuqdn6aSno2iQ6524A+rqDKQXZK0tAVnQZmbjxJgjlYTG8mDucXBzh3UA/Er3WS7r3iiXVmocxKZlhzbWgcw62nv8lqyzp9lqQmRZR2JkRoc08Cst2oppGVImJu1wsOVt376p+Ai1l2ERFlE+ipjTrfHEWyMk4UHWj035FjeHtEf0/Gzr23kZdSUiTExTqijW+085NHz/VZWnZ19oxHxJxxe95LnOOskrXdmcO76X2l491unM+X5smJn2Fl+2dZ8S1YrIUk0ufEcGtA2k/6HFXNpA0WMl7LgmyhWJJsOKjf5jTm8nbUHrDvIpnlX+je9Urc+O+PacKJEfhww8GHq1riJxEZ6gPirHd/yAk3CjpaPQ/0eavMVfiBqWGmYS1mfzJ136Wy6ppgZY3Kopab0ZXxF75JpiuHLQqMiiuddju5wHzB3LONsxYMeYiOslrmQXOqxryKtBzplsGocKL2dH983XKmuVoXQ3DDEYNZbspXaDv4qXjOH+30vuj3xmP2PW+yTG/ZctRoqs/iBlPdo/8Ah5p/EDKe7R/8PNYH/CV/wj9vFSu8bxVpqI6Tb4i6Ek4wnDlotWQhXOu13c0H5kb1Gv4gZT3aP/h5qr9IF83X1muVoWw2jDDYdYbtrTaTu4KywzAKh1Q01LLMGZ58vW5IfKLZKMq7tH+ixkxZcY2qKRJxgw1b/LaM2Ebak9Y9wFMs6esaLBgTEN1rNc+C11XtYRVwGdM9h1HhVXQ3/kBJtFGy0eg/o81p8cNa5rY6RpO8kctB1zTMWzq5UlaNnxLKivhTrS18Nxa4HYR/scVbWgq+OEukZ1woetArvzL28faA/q+EL0kXqlb4R2R7MhRIb8OGJjw9alMJGEnPWD8FGJKdfZ0RkSTcWPYQ5rhrBClz0xxGi2Jm7LiOjvD9JIOw64WwkXjXSvIy9cpDmJenWFHN9l4ycPn+i/VyeSN0byx4sRkpwN1T+mO1Jm8k0IMjBjGDL1FRBfR0Q9o5DOlMIPfTXnXvME17tG8O/wAlrpFqKTtJ7LC2FkQsOfkmXQ7RuSsi8wTXu0bw7/JOYJr3aN4d/ktdIpX8tk+EOvkk9wOKyLzBNe7RvDv8l0XsMMkPBBGRBGorZCoLTZc7maZE1JtpCmCcdBkI2s/3DPvDlZ4X2hFZP3L27JOmep4JD4tkXCriWlXzjsMqxz3a6NYSadwXa5gmvdo3h3+S+l2rwRLsTUOYk9bDmK0Dm7WngR57FqL7yQPsf2zH6Hk+UrwpWnfsUvFsUmoXtDY9oOyBvv4adEmNgdvWT5mVfJuwzTHMdro5hBp3FfNjDEIDASTkABrPBeleW8ES881EmJzW85CtQ1uxo4Aee1TnQnc7nmZM1ONrClyMFRkY2sf2jPvLVYVFX7LTGeYWIGnPgPqkhu0bBQLmCa92jeHf5JzBNe7RvDv8lrpFkf5bJ8IdfJP9wOKyLzBNe7RvDv8AJOYJr3aN4d/ktdIj+WyfCHXyR3A4qh9DlqTN25owZ6DGEGYoKmC+jYg7JzGVa4Se6urIr4RZvEa1tbN32xsk656/ZPMbsiyIiKuS0REQhF5l5LBh3mlYsvN6ojaA07LtjhxBzXpolse6Nwe02IzQc1kC07NiWPGiQZ1uF8Nxa4cRu3g6wdoou796Zj7D9ix+g5TlKUzrur7NetTerU06XOMdrZ6SbUs6kYD2fVd8DkabxuVKLrdBVR4hTslIFxu4OHq45KA5pYbLtWZZsS2I0ODJNxPiODWjid+4DWTsFVqy7dgw7sysKXlNUNtCadp21x4k5qtNBdzjAa6enW0L+pBB9n1nfE5Cu471byxnaXEe/m9nYfdbrzPlp87qRCywuiIiyifRERCEREQhEREIRERCEREQhfGblGT8N0OZaHMe0tcDtByKzn0YRud/sOeCuLlP/h7Xfs7+C0kuvyLeVxYRiwUxYRWla0ruVthuKS0IeGf2HQ7im3sDrXXKUlGSENsOWaGsY0NaBsAyC+yIqokk3KcREReIRERCEREQhf/Z"/>
          <p:cNvSpPr>
            <a:spLocks noChangeAspect="1" noChangeArrowheads="1"/>
          </p:cNvSpPr>
          <p:nvPr/>
        </p:nvSpPr>
        <p:spPr bwMode="auto">
          <a:xfrm>
            <a:off x="0" y="-623888"/>
            <a:ext cx="1143000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AutoShape 4" descr="data:image/jpeg;base64,/9j/4AAQSkZJRgABAQAAAQABAAD/2wCEAAkGBhIGEBQUBxIWFRUUGB4aGRgYDRoeHhwWIRwbGx8gGh8ZJSYqGyEjJRoeIjQmIysqODg4ICE2NjAsQSYuLSwBCQoKDgwOGg8PGi8kHyU0LCo1KzAsNTAsLy82Ly0pLjUtNC8pKTQsKjUwNCwsLCksLCopLCw1LDUvLCwsLCwsLP/AABEIAIoAeAMBIgACEQEDEQH/xAAcAAEAAwADAQEAAAAAAAAAAAAABgcIAgQFAwH/xABCEAABAgMEBQgHBgYCAwAAAAABAAIDBBEFBhIhBzFBUWETFRciMnGU0SNCUlSBkeEUFoKTwdIYM3KSorEIoSRDY//EABsBAAEFAQEAAAAAAAAAAAAAAAACAwQFBgcB/8QAMxEAAQMCAwUFCAIDAAAAAAAAAQACAwQRBSExEkFRYZEGE9Hh8BQiU3GBobHBFkIVMmL/2gAMAwEAAhEDEQA/ALxREQhEREIRERCEJprVN9MQ567X/hfya4stf83ur/18lI9Md8vu5KcjKH00yC3X2Yepzu81wjvJ2LO62mAYOyeF804ycC0fs+H1UeWSxsFskGupFX2hy+X3jlORmz6aWAbr7UPU13eKYT3A7VYKylXTPpZnQv1HoJ9p2hcIiIoy9RERCEREQhEREIRERCEXxnZxlnw3xJpwaxjS5xJ1ACpX2VP6dL4mC1sjJOzd14xHs+q346z3Dep2H0bq2obC3fqeA3+uKS92yLqsL33mfe2biTExkHGjG+zDHZHfv4kryfs78GPC7BXDiwmmKlaV1VpnRcpOUfPxGw5Vpc97g1rRtccgFo/o2g80fYMq4cWOn/v14vnl3ZLpVbiMGFtjjtkbC3Bo1PrVQ2sL7lUJdC8z7pTcOYl8w00e32oZ7Q793EBapkpxloQ2RJVwcx7Q5pB1gioWQpyUfIRHQ5ppa9ji1zTscMiFcegu+JjNdIzrs29eCT7PrN+Gsd53Kq7S4eJoRVR6t15t8vwlwvsdkq4ERFzxS0REQhEREIVPaQtINqXMnHQ2mEYT+tCcYGZZuOetpy+W9RjpytPfB8P9VbGk+5ovfJEQR6eDV8I0zr6zfxAfMDcszLomCRUVbTAuibttyOXQ/X83USQuadVYPTlae+D4f6p05Wnvg+H+qjt0rlTF83RG2W6GHQwCQ+IQSDUVFAa0pn3hSXoKtLfA/PP7VNmiwiF5ZI1gPApIMhzC4dOVp74Ph/qoPadoxLXjRI067E+I4uceJ3bgNQC52vZjrFjxIMdzHOhuwuLH1biGsA8NR4gr62BYMa8sw2BZravfXXqAAqS47B9FZQ09JTNMsTQ0WvcZZapBLjkVyu7eCJdmOI8gGGI0ENxw8QFcqjcaZV4lS7pytPfB8P8AVc+gq0t8D88/tToKtLfA/PP7VXz1OEzu2pXMceaUGyDRQ68V4Il5o5jz4YIjgA7BDwg0yqd5plXgF1bMtGJZEaHGknYXw3BzTxG/eDqIU76CrS3wPzz+1Qy37BjXamHQLSbR7KatRBFQWnaPqp9NVUkw7mFzSANBw06JJa4ZlTDpytPfB8P9U6crT3wfD/VQqyLMdbUeHBgOY10R2Fpe+jcR1AnjqHEhTjoKtLfA/PP7VBnpsKpyGytY0niEoF50XDpytPfB8P8AVOnK098Hw/1UdvbcqYuY6G21HQy6ICQGRCSAKCpqBStcu4rwE/Fh2HzMD442kHfZeF7xkSro0e6QbUvnONhuMIQmdaK4QMwzcM9bjl89yKY6MLmi6EkBGHp41HxTTOvqt/CD8yd6/VznFZoJKkinaAwZCw15+HJTGAgZqXrPemi5/ME2JiUbSFMkk0bk2L6wy1Yu0PxbloReReu7rL1SkSXmfXHVPsvGbT8CvcIrzQ1Ief8AU5H5eWq8kZtCyzJdO8kS6c3DmJXPCaOb7TD2m/H/AHRX/fq/8KwbOEeReC+Yb6DPWSO1Tc2ufGg2rOE9IxLNiPhTjSx7CWuadhC5TFoxZuHDhx3lzIQIY0nJoJqad5XQa7CYa6aOY7tf+hqPv9iVFbIWghddzsRq7MlX9oVubzJLGanB6WYAwgjswhq+LtZ/DxVV6N7nffGdayMDyMPrxSDTq7G1GrFq+a061oYAGCgGQAGxUvafEdlopGHM5u+W4fvpxTkLP7FfqIiwSlIq101XN57lhNSY9LLg4gB2oR1/Fusfi4Kyl+OaHgh4qDkQRsUujqn0kzZmaj7jeElzdoWWOGuwmrciFpW4t/4VvWcY888B8u30+eogdqm51MuNRsVKaSLnfc6dcyCDyMTrwiTXq7W1OvDq+SjsvaMWUhxIcB5ayKAHtBycAaivcV0quoocXp2PaeBB5bx63hQ2uMZXevZeSJeubiTE1liNGt9lg7Lfh/uql2he5/P82ZibbWFLEEVbk6L6oz14e0fw71AZGRiWlEZCk2l73kNa0bSVqu6l3WXVlIcvLeoOsfaec3H4lRMdrW0NKKeLIuFhyG/wHklRN2nXK9dERc1UxERde0Z9llQnxZt2FkNpc48AvQC42GqFSGn2zoMtNwIkuRysVjuUA3NLQ1x76kfhVWr1b0XiiXqmokxN5F5ybWoawamju815S7Fh1O+npWRSG5A9D6aKvebuJC0boZsqBI2YyJIkOfGOKK6meMVGE8G/qTtU8WfNC18OYpsy826kKZIAqcmxdTTwxdn+3ctBrm+O00kFY8vN9rMHl5aKZEQW5IiIqROIiIhCgemayoE9Zj4k8Q18E4oTqZ4zQYRwd+gOxZyVjaab4c+zYl5R1YUsSDQ5Oi6nHjh7P929Vyuqdn6aSno2iQ6524A+rqDKQXZK0tAVnQZmbjxJgjlYTG8mDucXBzh3UA/Er3WS7r3iiXVmocxKZlhzbWgcw62nv8lqyzp9lqQmRZR2JkRoc08Cst2oppGVImJu1wsOVt376p+Ai1l2ERFlE+ipjTrfHEWyMk4UHWj035FjeHtEf0/Gzr23kZdSUiTExTqijW+085NHz/VZWnZ19oxHxJxxe95LnOOskrXdmcO76X2l491unM+X5smJn2Fl+2dZ8S1YrIUk0ufEcGtA2k/6HFXNpA0WMl7LgmyhWJJsOKjf5jTm8nbUHrDvIpnlX+je9Urc+O+PacKJEfhww8GHq1riJxEZ6gPirHd/yAk3CjpaPQ/0eavMVfiBqWGmYS1mfzJ136Wy6ppgZY3Kopab0ZXxF75JpiuHLQqMiiuddju5wHzB3LONsxYMeYiOslrmQXOqxryKtBzplsGocKL2dH983XKmuVoXQ3DDEYNZbspXaDv4qXjOH+30vuj3xmP2PW+yTG/ZctRoqs/iBlPdo/8Ah5p/EDKe7R/8PNYH/CV/wj9vFSu8bxVpqI6Tb4i6Ek4wnDlotWQhXOu13c0H5kb1Gv4gZT3aP/h5qr9IF83X1muVoWw2jDDYdYbtrTaTu4KywzAKh1Q01LLMGZ58vW5IfKLZKMq7tH+ixkxZcY2qKRJxgw1b/LaM2Ebak9Y9wFMs6esaLBgTEN1rNc+C11XtYRVwGdM9h1HhVXQ3/kBJtFGy0eg/o81p8cNa5rY6RpO8kctB1zTMWzq5UlaNnxLKivhTrS18Nxa4HYR/scVbWgq+OEukZ1woetArvzL28faA/q+EL0kXqlb4R2R7MhRIb8OGJjw9alMJGEnPWD8FGJKdfZ0RkSTcWPYQ5rhrBClz0xxGi2Jm7LiOjvD9JIOw64WwkXjXSvIy9cpDmJenWFHN9l4ycPn+i/VyeSN0byx4sRkpwN1T+mO1Jm8k0IMjBjGDL1FRBfR0Q9o5DOlMIPfTXnXvME17tG8O/wAlrpFqKTtJ7LC2FkQsOfkmXQ7RuSsi8wTXu0bw7/JOYJr3aN4d/ktdIpX8tk+EOvkk9wOKyLzBNe7RvDv8l0XsMMkPBBGRBGorZCoLTZc7maZE1JtpCmCcdBkI2s/3DPvDlZ4X2hFZP3L27JOmep4JD4tkXCriWlXzjsMqxz3a6NYSadwXa5gmvdo3h3+S+l2rwRLsTUOYk9bDmK0Dm7WngR57FqL7yQPsf2zH6Hk+UrwpWnfsUvFsUmoXtDY9oOyBvv4adEmNgdvWT5mVfJuwzTHMdro5hBp3FfNjDEIDASTkABrPBeleW8ES881EmJzW85CtQ1uxo4Aee1TnQnc7nmZM1ONrClyMFRkY2sf2jPvLVYVFX7LTGeYWIGnPgPqkhu0bBQLmCa92jeHf5JzBNe7RvDv8lrpFkf5bJ8IdfJP9wOKyLzBNe7RvDv8AJOYJr3aN4d/ktdIj+WyfCHXyR3A4qh9DlqTN25owZ6DGEGYoKmC+jYg7JzGVa4Se6urIr4RZvEa1tbN32xsk656/ZPMbsiyIiKuS0REQhF5l5LBh3mlYsvN6ojaA07LtjhxBzXpolse6Nwe02IzQc1kC07NiWPGiQZ1uF8Nxa4cRu3g6wdoou796Zj7D9ix+g5TlKUzrur7NetTerU06XOMdrZ6SbUs6kYD2fVd8DkabxuVKLrdBVR4hTslIFxu4OHq45KA5pYbLtWZZsS2I0ODJNxPiODWjid+4DWTsFVqy7dgw7sysKXlNUNtCadp21x4k5qtNBdzjAa6enW0L+pBB9n1nfE5Cu471byxnaXEe/m9nYfdbrzPlp87qRCywuiIiyifRERCEREQhEREIRERCEREQhfGblGT8N0OZaHMe0tcDtByKzn0YRud/sOeCuLlP/h7Xfs7+C0kuvyLeVxYRiwUxYRWla0ruVthuKS0IeGf2HQ7im3sDrXXKUlGSENsOWaGsY0NaBsAyC+yIqokk3KcREReIRERCEREQhf/Z"/>
          <p:cNvSpPr>
            <a:spLocks noChangeAspect="1" noChangeArrowheads="1"/>
          </p:cNvSpPr>
          <p:nvPr/>
        </p:nvSpPr>
        <p:spPr bwMode="auto">
          <a:xfrm>
            <a:off x="0" y="-623888"/>
            <a:ext cx="1143000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0" name="AutoShape 6" descr="data:image/jpeg;base64,/9j/4AAQSkZJRgABAQAAAQABAAD/2wCEAAkGBhIGEBQUBxIWFRUUGB4aGRgYDRoeHhwWIRwbGx8gGh8ZJSYqGyEjJRoeIjQmIysqODg4ICE2NjAsQSYuLSwBCQoKDgwOGg8PGi8kHyU0LCo1KzAsNTAsLy82Ly0pLjUtNC8pKTQsKjUwNCwsLCksLCopLCw1LDUvLCwsLCwsLP/AABEIAIoAeAMBIgACEQEDEQH/xAAcAAEAAwADAQEAAAAAAAAAAAAABgcIAgQFAwH/xABCEAABAgMEBQgHBgYCAwAAAAABAAIDBBEFBhIhBzFBUWETFRciMnGU0SNCUlSBkeEUFoKTwdIYM3KSorEIoSRDY//EABsBAAEFAQEAAAAAAAAAAAAAAAACAwQFBgcB/8QAMxEAAQMCAwUFCAIDAAAAAAAAAQACAwQRBSExEkFRYZEGE9Hh8BQiU3GBobHBFkIVMmL/2gAMAwEAAhEDEQA/ALxREQhEREIRERCEJprVN9MQ567X/hfya4stf83ur/18lI9Md8vu5KcjKH00yC3X2Yepzu81wjvJ2LO62mAYOyeF804ycC0fs+H1UeWSxsFskGupFX2hy+X3jlORmz6aWAbr7UPU13eKYT3A7VYKylXTPpZnQv1HoJ9p2hcIiIoy9RERCEREQhEREIRERCEXxnZxlnw3xJpwaxjS5xJ1ACpX2VP6dL4mC1sjJOzd14xHs+q346z3Dep2H0bq2obC3fqeA3+uKS92yLqsL33mfe2biTExkHGjG+zDHZHfv4kryfs78GPC7BXDiwmmKlaV1VpnRcpOUfPxGw5Vpc97g1rRtccgFo/o2g80fYMq4cWOn/v14vnl3ZLpVbiMGFtjjtkbC3Bo1PrVQ2sL7lUJdC8z7pTcOYl8w00e32oZ7Q793EBapkpxloQ2RJVwcx7Q5pB1gioWQpyUfIRHQ5ppa9ji1zTscMiFcegu+JjNdIzrs29eCT7PrN+Gsd53Kq7S4eJoRVR6t15t8vwlwvsdkq4ERFzxS0REQhEREIVPaQtINqXMnHQ2mEYT+tCcYGZZuOetpy+W9RjpytPfB8P9VbGk+5ovfJEQR6eDV8I0zr6zfxAfMDcszLomCRUVbTAuibttyOXQ/X83USQuadVYPTlae+D4f6p05Wnvg+H+qjt0rlTF83RG2W6GHQwCQ+IQSDUVFAa0pn3hSXoKtLfA/PP7VNmiwiF5ZI1gPApIMhzC4dOVp74Ph/qoPadoxLXjRI067E+I4uceJ3bgNQC52vZjrFjxIMdzHOhuwuLH1biGsA8NR4gr62BYMa8sw2BZravfXXqAAqS47B9FZQ09JTNMsTQ0WvcZZapBLjkVyu7eCJdmOI8gGGI0ENxw8QFcqjcaZV4lS7pytPfB8P8AVc+gq0t8D88/tToKtLfA/PP7VXz1OEzu2pXMceaUGyDRQ68V4Il5o5jz4YIjgA7BDwg0yqd5plXgF1bMtGJZEaHGknYXw3BzTxG/eDqIU76CrS3wPzz+1Qy37BjXamHQLSbR7KatRBFQWnaPqp9NVUkw7mFzSANBw06JJa4ZlTDpytPfB8P9U6crT3wfD/VQqyLMdbUeHBgOY10R2Fpe+jcR1AnjqHEhTjoKtLfA/PP7VBnpsKpyGytY0niEoF50XDpytPfB8P8AVOnK098Hw/1UdvbcqYuY6G21HQy6ICQGRCSAKCpqBStcu4rwE/Fh2HzMD442kHfZeF7xkSro0e6QbUvnONhuMIQmdaK4QMwzcM9bjl89yKY6MLmi6EkBGHp41HxTTOvqt/CD8yd6/VznFZoJKkinaAwZCw15+HJTGAgZqXrPemi5/ME2JiUbSFMkk0bk2L6wy1Yu0PxbloReReu7rL1SkSXmfXHVPsvGbT8CvcIrzQ1Ief8AU5H5eWq8kZtCyzJdO8kS6c3DmJXPCaOb7TD2m/H/AHRX/fq/8KwbOEeReC+Yb6DPWSO1Tc2ufGg2rOE9IxLNiPhTjSx7CWuadhC5TFoxZuHDhx3lzIQIY0nJoJqad5XQa7CYa6aOY7tf+hqPv9iVFbIWghddzsRq7MlX9oVubzJLGanB6WYAwgjswhq+LtZ/DxVV6N7nffGdayMDyMPrxSDTq7G1GrFq+a061oYAGCgGQAGxUvafEdlopGHM5u+W4fvpxTkLP7FfqIiwSlIq101XN57lhNSY9LLg4gB2oR1/Fusfi4Kyl+OaHgh4qDkQRsUujqn0kzZmaj7jeElzdoWWOGuwmrciFpW4t/4VvWcY888B8u30+eogdqm51MuNRsVKaSLnfc6dcyCDyMTrwiTXq7W1OvDq+SjsvaMWUhxIcB5ayKAHtBycAaivcV0quoocXp2PaeBB5bx63hQ2uMZXevZeSJeubiTE1liNGt9lg7Lfh/uql2he5/P82ZibbWFLEEVbk6L6oz14e0fw71AZGRiWlEZCk2l73kNa0bSVqu6l3WXVlIcvLeoOsfaec3H4lRMdrW0NKKeLIuFhyG/wHklRN2nXK9dERc1UxERde0Z9llQnxZt2FkNpc48AvQC42GqFSGn2zoMtNwIkuRysVjuUA3NLQ1x76kfhVWr1b0XiiXqmokxN5F5ybWoawamju815S7Fh1O+npWRSG5A9D6aKvebuJC0boZsqBI2YyJIkOfGOKK6meMVGE8G/qTtU8WfNC18OYpsy826kKZIAqcmxdTTwxdn+3ctBrm+O00kFY8vN9rMHl5aKZEQW5IiIqROIiIhCgemayoE9Zj4k8Q18E4oTqZ4zQYRwd+gOxZyVjaab4c+zYl5R1YUsSDQ5Oi6nHjh7P929Vyuqdn6aSno2iQ6524A+rqDKQXZK0tAVnQZmbjxJgjlYTG8mDucXBzh3UA/Er3WS7r3iiXVmocxKZlhzbWgcw62nv8lqyzp9lqQmRZR2JkRoc08Cst2oppGVImJu1wsOVt376p+Ai1l2ERFlE+ipjTrfHEWyMk4UHWj035FjeHtEf0/Gzr23kZdSUiTExTqijW+085NHz/VZWnZ19oxHxJxxe95LnOOskrXdmcO76X2l491unM+X5smJn2Fl+2dZ8S1YrIUk0ufEcGtA2k/6HFXNpA0WMl7LgmyhWJJsOKjf5jTm8nbUHrDvIpnlX+je9Urc+O+PacKJEfhww8GHq1riJxEZ6gPirHd/yAk3CjpaPQ/0eavMVfiBqWGmYS1mfzJ136Wy6ppgZY3Kopab0ZXxF75JpiuHLQqMiiuddju5wHzB3LONsxYMeYiOslrmQXOqxryKtBzplsGocKL2dH983XKmuVoXQ3DDEYNZbspXaDv4qXjOH+30vuj3xmP2PW+yTG/ZctRoqs/iBlPdo/8Ah5p/EDKe7R/8PNYH/CV/wj9vFSu8bxVpqI6Tb4i6Ek4wnDlotWQhXOu13c0H5kb1Gv4gZT3aP/h5qr9IF83X1muVoWw2jDDYdYbtrTaTu4KywzAKh1Q01LLMGZ58vW5IfKLZKMq7tH+ixkxZcY2qKRJxgw1b/LaM2Ebak9Y9wFMs6esaLBgTEN1rNc+C11XtYRVwGdM9h1HhVXQ3/kBJtFGy0eg/o81p8cNa5rY6RpO8kctB1zTMWzq5UlaNnxLKivhTrS18Nxa4HYR/scVbWgq+OEukZ1woetArvzL28faA/q+EL0kXqlb4R2R7MhRIb8OGJjw9alMJGEnPWD8FGJKdfZ0RkSTcWPYQ5rhrBClz0xxGi2Jm7LiOjvD9JIOw64WwkXjXSvIy9cpDmJenWFHN9l4ycPn+i/VyeSN0byx4sRkpwN1T+mO1Jm8k0IMjBjGDL1FRBfR0Q9o5DOlMIPfTXnXvME17tG8O/wAlrpFqKTtJ7LC2FkQsOfkmXQ7RuSsi8wTXu0bw7/JOYJr3aN4d/ktdIpX8tk+EOvkk9wOKyLzBNe7RvDv8l0XsMMkPBBGRBGorZCoLTZc7maZE1JtpCmCcdBkI2s/3DPvDlZ4X2hFZP3L27JOmep4JD4tkXCriWlXzjsMqxz3a6NYSadwXa5gmvdo3h3+S+l2rwRLsTUOYk9bDmK0Dm7WngR57FqL7yQPsf2zH6Hk+UrwpWnfsUvFsUmoXtDY9oOyBvv4adEmNgdvWT5mVfJuwzTHMdro5hBp3FfNjDEIDASTkABrPBeleW8ES881EmJzW85CtQ1uxo4Aee1TnQnc7nmZM1ONrClyMFRkY2sf2jPvLVYVFX7LTGeYWIGnPgPqkhu0bBQLmCa92jeHf5JzBNe7RvDv8lrpFkf5bJ8IdfJP9wOKyLzBNe7RvDv8AJOYJr3aN4d/ktdIj+WyfCHXyR3A4qh9DlqTN25owZ6DGEGYoKmC+jYg7JzGVa4Se6urIr4RZvEa1tbN32xsk656/ZPMbsiyIiKuS0REQhF5l5LBh3mlYsvN6ojaA07LtjhxBzXpolse6Nwe02IzQc1kC07NiWPGiQZ1uF8Nxa4cRu3g6wdoou796Zj7D9ix+g5TlKUzrur7NetTerU06XOMdrZ6SbUs6kYD2fVd8DkabxuVKLrdBVR4hTslIFxu4OHq45KA5pYbLtWZZsS2I0ODJNxPiODWjid+4DWTsFVqy7dgw7sysKXlNUNtCadp21x4k5qtNBdzjAa6enW0L+pBB9n1nfE5Cu471byxnaXEe/m9nYfdbrzPlp87qRCywuiIiyifRERCEREQhEREIRERCEREQhfGblGT8N0OZaHMe0tcDtByKzn0YRud/sOeCuLlP/h7Xfs7+C0kuvyLeVxYRiwUxYRWla0ruVthuKS0IeGf2HQ7im3sDrXXKUlGSENsOWaGsY0NaBsAyC+yIqokk3KcREReIRERCEREQhf/Z"/>
          <p:cNvSpPr>
            <a:spLocks noChangeAspect="1" noChangeArrowheads="1"/>
          </p:cNvSpPr>
          <p:nvPr/>
        </p:nvSpPr>
        <p:spPr bwMode="auto">
          <a:xfrm>
            <a:off x="-457200" y="1447800"/>
            <a:ext cx="1143000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2" name="AutoShape 8" descr="data:image/jpeg;base64,/9j/4AAQSkZJRgABAQAAAQABAAD/2wCEAAkGBhQSEBUUDxQWEBEVFxcSFRUXFxQXFhUYFh0XHBUUFRQaHCYgFxolHxcXHzggIygpLCwtGB49NTAqNiYtLCkBCQoKBQUFDQUFDSkYEhgpKSkpKSkpKSkpKSkpKSkpKSkpKSkpKSkpKSkpKSkpKSkpKSkpKSkpKSkpKSkpKSkpKf/AABEIAO0A1QMBIgACEQEDEQH/xAAbAAEBAAIDAQAAAAAAAAAAAAAABgUHAQIEA//EAEcQAAEDAgMEBAkJBwMEAwAAAAEAAgMEEQUhMQYSQVEHEyJhFRcyM1JUcZPSFCMlQ1OBkZTRJEJVYnLT4oKEwZKhorE0Y+H/xAAUAQEAAAAAAAAAAAAAAAAAAAAA/8QAFBEBAAAAAAAAAAAAAAAAAAAAAP/aAAwDAQACEQMRAD8A3iiIgIiICIiAiIgIiICIiDEbWbSR0FHLUy5iNvZbxe85MYPaSB3Zngtc4dWV+GSUtbic8ksFadysjeTuUckhLoHMafNtAs1wGQs7XsrLVP0vjIj8rD8McHyejNV/us7xHnfvDgcnBW+PYLHV00tPOLxytLDzHJw/mBAcO8BBkEUR0Y41J1cuH1h/bKEiJx+1h+pmF9QW2H/STm5W6AiIgIiICIiAiIgIiICIiAiIgIiICIiAiIgIiIClekXal1HSbtON+tqHCmpWC1zI/Lftybe/K+6DqqlzgBc5AZkrXWyDTimJSYm+5pYN6loAb2dbKapA/mzAPI2ObUFTsVsu3D6KOnad547cr+Mkrs5Hk6nPIX4AclnUUzs50h0lbUSQU5fvsBc0ubusmY1xY6SF1+20OFr5f+0GF6R6J9JNDi9K0ufTfN1TG6y0rj2vaWE7w/E+SrmhrWTRMlicHxyNa9jho5rhdp/Ar6TwNe1zXgOa4FrmkXBByII4gha+2Cmdh9ZNhExJjF6mgc4+VC4kvhvxcw37z2zoAg2IiIgIiICIiAiIgIiICIiAiIgIiICIiAiIgIi8uKYnHTwyTTO3IommR55BoubDieFuJsgjek3FJJeqwukNqmtuJHD6mmHnpD7QC3vs7jZWOEYVHTQRwQN3YomhjR3DiTxJ1J4klRvRnhkkxmxWrbaorbdU0/U0o80wf1ABx52adSVb1lYyKN8krgyNjS97jo1rRdxPsAQSPSPi0hZFh9IbVdcTFvD6mAefmPKzbgaam2YXm2t2O+T0dPNhjN2ow0b8LeMsQFp4XW8ovbc8yb+ku/R5RvqZJsVqWlslV2KZjtYaRp+bHcXntngciNVdIMfgONR1dNFUQG8crQ8cxzaf5gQWnvBU/wBJWzkk9Oyoo8q6jd8opyNXW85CRxDwNOJAGhKx+D/ReKupD2aGvLp6X0YqgeepxyDsnAaaAZkrYCDE7K7Rx11HFUw+TI25bqWOGT2HvBBHfrxWWWuKP6JxgxeTh+JuMkXow1eW/H3B+Vu8tA8krY6AiIgIiICIiAiIgIiICKP6Udoqiiomy0m6y80ccsrml4gjfcGXcGva3Rx8rRY2PCMdcAW4jSOaQCCKcEEHQg7uYQbCRa/8B49/EKX8v/ingPHv4hS/l/8AFBsBFr/wJj38Qpfy/wDingTHv4hS/l/8UGwEUB4Ex7+IUv5f/FPAmPfxCl/L/wCKC/WudsnnE8RiwuMn5NDu1WIOF7ECxhp783GziORBHklffwJj38Qpfy//AOLM7C7Imhhk654nq55HT1E1rb73E2AHBoB05l2l7IKRjAAAAABkAMgANAAoPbiU19ZFhURPVm1TXuB8mBpG5Dfg6R1u8CxzBKvlrPBsOxWimqnMpIKuSondK+odU7he3SJgYW3a1rcg3hcoNlRRBrQ1oDWgAAAWAA0AHALsofw3jX8PpvzX+K58M436hSj/AHR+FBmdttmRXUbogermaRNTyaGKaPON4PDPI9xK6bC7TGtpA+QdXUxuMFTHoY5o8ni3AHyh3HuWKGK436lRj/cv+FfPZLAK1uJT1dVHBSxzxNZJFFI6TrJWEbkxu0BpDN5pzzv7Sgzm2+yzcQopICd1+T4X8Y5WZxvB1GeRtwJXk6O9qXVtJacblZTuNPVMNrtlZkXWHB1r8r7w4KpULj+xVWK91ZhFRHSyTRiOoZIwvZIWHsSAWPatlfu7ygukWvvA2P8Ar1H7g/CngbH/AF6j9wfhQbBRa+8DY/69R+4Pwp4Gx/16j9wfhQbBRa/8D4/69R+4Pwp4Hx/16j9wfhQbARa/8D4/69R+4PwrD7U4njWHU/Xz1lJJ2mxsibA7ele49mNosLk5nXQFBthF8aORzo2GRu5IWtL2g3DXEDeaDxsbi6IOmJYeyeF8Mzd+ORpje3m1wsfZ7VFdGuIPp3zYTVuLpqTtQPP11K7zbh3tuGnlcDgVfKF6TcJkYIsSoxeqoSXub9tTnz0R+4l3d2rZlBdIvFg2Lx1VPHPAd6KVoe08bHgeRBuCOBBUt0u4K+ow/ejaZRTyNqZILuaJ44w7rIyWkEdkl2WfZyzsgtbpvjmte4L0X4LVU8c8FMHRStD2nrqm9jwPzuRBuCOBBXt8S+E+pj3tR/cQWnWjmPxXHXN5j8Qo0dDWE+pt95P/AHFNbe7AYXR0wFPRMfWTvFPSs6yY3lfkHEF/ktHaN8sgDqg20ix2zmFGmpIIHPMhiiZGXn94tABPs/4ssVt/tK6kpQ2nG/WVDhTUrMrmV+W+Qf3WjtEnLIX1QUyKEpeitu43rq7EHy7o6xwq5AHPt2nBvAE3yX18VcXrmI/nJP0QWyKJ8VcXrmI/nJP0TxVxeuYj+ck/RBbIonxVxeuYj+ck/RPFXF65iP5yT9EFsi1rtBsxLhcba6hqKuo+TuD6iCad8rZafSUNacg5o7QPDdK2Fh9eyeJksLg+ORrXscOLXC4KD0Li61v0v4SwupKqqYaihgeY6qLekbusm3QKgbjgbsIGXG471kYuh3CHNDm0oc0gEETVBBB0IPWZhBbb45p1o5j8QovxL4T6mPe1H9xc+JrCfU2+8n/uILISjmPxC7rTu2vR5QMlpqLD6ZsdbUvDusD5iaeCM3lnsXkXy3RfU3tmAtwtFhbVBytcYd9LYw6oPaoMNcYoPRmqst+UcwzK3+gjUrK9Je0MkUDKWjzrq13yeAC92A+dmJGga068CQeBWd2Y2ejoaSKmh8iNtr8XuOb3nvJJP3oMqiIgLgi+q5RBrnZU+C8Tkw1+VHU71VQE3sx2s1MD3agcu962MpfpD2WdW0nzB3KuBwqKV4yLZWZgX5O05XseC9Ow+1LcQoo5wNyTOOaPQxysykYRqM8xfOxCCc2d+i8TfQOyo6wuqaI8I5NZ6Ych+8B/7LlsJTm3my5rqQsiPV1MThPTSaFk0ebDfgD5J9t+C+mw+04r6NspHVzNJhqI9DHMzKRhHDmBycEGeJUDsoPCWIyYk/Olg36WgHB3CeqH9R7IPK98wvT0j4nI8RYbSOtU1xLHOH1NOPPynlldo53dbMKrwrDI6eCOGFu5FE0MaO5otnzPEniSUHqc6wucgoHZJvhLEJMTfnTQ79Lh4OhANp6kDm43aDyBB0Xo6RsRfKYsMpHbtRW3Ejx9TSt89KfaLsF9e1xsq7DcOZTwxwwt3I42iNjeQaLD2nv4oPSiIgIiICIiDhzQQQRcHIg6HuKgdjnHDq6XC5D+zyb1Vh5PoEkzUwPNhu4DW1ydQr9S/SDs2+qpg+mO7W0zhU0rv/sZmYzza8dm2l7X0QUNbRsmjfFK0PjkaWPadHNcLEH7iovo7rH0ss2E1Li6Sm+cpXu1mpHHsHvLD2D9wGio9ktpGV1HHUR9nfFns4xyNykjPeCD7RY8Vg+kjBpNyKvoxesoSZWj7aL6+A21BbcjjrbMoLRefEK9kET5ZnBkcbS97jwa0XJXwwLGY6umiqIDvRytD28xzaeRBuCOYKj9snHEa6LC4z8wzdqsQI+zBBhpyeb3WcRrYAjig+/RzQPmdLilU0tnrLdSw6w0rfMxjvdk8217J1urSoqGxsc+QhjGguc45BrWi5JPAAC67saAAALAZADQdwC1/wBItW+sqIcIpnEGf56se3WKmYcxfgXkW/AHJyDr0f07q+rmxecENfenoWOHkU7CQZLcHPN//LgQthr40lIyKNkcTQyNjQxjRo1rRZoHcAF9kBERAREQFrmv+icYE47NBiThHN6MNXnuSHkH53794nQLYyxW1OzsddSS003kyNsHaljhmx47wQD93egyq11j8owjE/lubcPrbRVdgSIp2g9VUWHBwu0243OZIWU6NNopJoH01ZlXUTvk84N7vA83MCdQ5o14kE8Qq+SMOFnAOB1BFwfuQRPR1QvndNilU0tmrLCBh1hpW+aZ3F2TzbI5HiVXYniTKeGSaZ25FG0yPdyDRc+093FepQG1h8JYhHhrM6aDcqq8jQjWClP9RAcRyAI0Qeno5w2SXrcTq27tRW2MbD9TTDzMQ5XFnnndvG6tlwBbRcoCIiAiIgIiICIiCAd9F4vfyaDE32Pow1vPuEo/Fw4AK/WI2r2cZXUktPLkHjsu4xvGbJB3ggHvzHFY3o+2jfU0zo6rs11K401S3+duko5teBvX0vvW0QSk+MjZ+pqY3tLqGoa+qo2gGzajLrKQWHZDiQRwA53Kq+j3Zx9NTOkqu1W1TjU1LuT3eTEOTWA7ttAd62qp3xg23gDY3FxexGhHeuyDHbQ47HR0stRObRxNLjzcdGsHe4kNHeQpvozwKRsUldWD9trnCeS/1cf1MIvoA22XeAfJWOxv6WxZlGO1Q0BbPV+jLOb9VAeYGZI/rBzAWxkBERAREQEREBERBrnpA+jq6mxSL997aKqiHlTxv8hzG6vkbu3sMzut4ArYy1xhv0tjDqg9qgw1xig9GWqy6yUcwzKx/oI1K2OgxG1mPiiop6kt3+qYXBvpOyDQeQuRc8BdY7o82eNNSB8zhLVVLjVVMgsd6STOwIy3WggC2WpGqoqykZLG+OVofG9pY9p0c1ws4H2gqL6Pax9NLNhVS4ufTDrKV7tZqRx+bPeWHsHhoBogukREBERAREQEREBERAUDtez5BiNNiMXkTvZQVcY1kD/MStH7z2EW4ktyGV1fLX9D9KYs6Y9qhw1xih9GarPnJe8RiwHfYg5lBsBTvSBtMaDDpqhjS97QGsFrgPeQ1jn8mgkE31tbiqJebE8OZUQyQzN345GmN7eYcLH2Hv4IMJ0f7MiiomMLhLNJeeeW+91ssmb3b37w0APEAHiqRQXRpiL4HTYVVu3p6POB5+upXeaeP6bhp5XaOBV6gIiICIiAiIgKN6TNoZIoGUtHnXVrvk8Nr3Y0+dmJGga068CQeBVdUVDY2OfIQxjAXuccg1rRckngABdQHR/Tur6ubF52kNfenoWO+rp2EgyW4Oeb/wDlwIQV+zGz0dDSRU0PkRttfi5xze897iSfvWM2y21+RGKOGB1ZVTlxjgY4NcWRtLpHlxBsAByzPsVFV1TYo3SSODI2NL3OOjWtF3E9wAUP0eUjquabFqhpa6o+apGO1ipWHsm3AvPaP4jJyCr2cx6OtpYqmA3jlbvAHVp0cx3eCCD7FP8ASNg8m5FX0YvWUJMrW/bQnz8B53bcjjcZZleGg+isWdAezQ4i4ywejDVfWRdwkFiO+wAyK2Ag8WCYxHVU8c8B3o5Wh7Txz1B5EG4I4EFe1a/2f+i8TfQuyo6wvqaLlHKM56Ycho8DQd5K2AgIiICIiAiIgIi6TTNY0ueQ1rQXOcTYADMkngAEEr0iY/JDCymo/wD51Y75PT69i/nZzbQMab34EjvWa2awCOipYqaHyIm7t+Ljq5573Ek/epXYWE11VLi0wIY+9PQtcM2U7Sd6W3B0jrnmBfUEKtx/G46OmlqJzaOJpeeZ9Fo7ySGjvIQTu2XSMKGYRR076x7YnVU4jc0dRA0gGQ3HaOfk5aahVdDWsmiZLE4PjkaHscNC1wuD+BUl0dYA8Qy1dc0Gsrz10rSL7kZFoaex4NYdDzsdF5di3nD62XCpCepdvVWHuPGIkmWnvxcx1zztc8kHfpNwmRgixOjbeqoSXub9tTnz0R9gJcOXatmQq/B8WjqoI54DvRStD2nuPAjgRoRwIK9bhcWOYWutk3eC8Tkw1+VJU71VQE3s06zUwPdqByHN6DYyIiAiIgIix20WOx0dLLUTm0cTS483HRrB3uJDR3lBH9ItW+sqIcIpnFpntNWPbrFTMOYvwc82H4A5OV3SUjIo2xxNDI2NDGNGjWtFmtHcAAo/oywKRsUldWD9trnCeS/1cf1MIvmAG2y7wD5Ko9pMfjoqWWpnPYiaXW4uOjWDvcSB96CT29mNdVQ4TCSGvtUVz2nyKdhFo78HPdYd2XAq8ggaxrWMAaxoDWtAsAALAAcAApLo3wGSKF9VWD9urXfKJ9ewD5qAX0DGnTgSRwCsEGD2z2ZbX0b4CdyTKSGTjFKzOOQHUWORtnYlefYLaZ1ZS/Pjcq4XGnqo8rtljycbcneULZZkcFSLX+1I8GYjHiTMqSo3KWvAvZp0gqj/AEnsE8iOLkGf262ZNbSFkZ6upjcJ6aTQxzR5sN+APknuPcu+xO0wrqNkpHVzNJinj0MU0eUjCOGeY7nBZ0G6gMW+i8VbVDs0OIFsFT6MVQPMznkHC7SfaTwQbAREQEREBERAUJ0gVTqueHCadxaZx11W9usVKw9oX4OkNmj/AL5FVmPY1HSU0tRObRxNLzzPJo7ySAO8hTvRzgsjY5K2sFq2ucJpBn81Hb5iAX0DW2y1ubHRBWUtM2NjY42hjGNDGtGjWtFmtHcAAFBY59KYqyjHaoqEtqKv0ZJj5inPMDNxGmoNiAqLbnaj5DRulaN+dxENPHa5kmkyjaBx5kcmlddhNmPkNG2OQ79RITPUyamSaTOQk8beSDyb3oKJS3SDs4+pp2yUvZrqV3ymld/O3yojza8DdtpfdvoqlEGI2T2jZXUkdRHlvjtM4xvbk+M94II7xY8VjekTZZ1bSfMHcrKdwqKV4tdsrMw2/J1rcr2PBYg/RWL+jQYm/wD0w1v/AAJR+LhwDVsBBgdidqG4hRRzgbr82TM4xysykYRqM8xfgQs8tc1n0TjAl8mgxNwjl9GGr/ck7hJnfvLifJC2MgIiIC1xjf0tizKMdqhoC2er4tlnN+qgPMDMkf1g5gKk2+2oNDRukjb1lRI4QU0YFy+aS4YLcbZutx3bcU2C2W+QUbY3nfneTNUSZkyTPzeSeNsmg8Q3vQUal9vdk5K+KFsMjI3QzsqA2RhfHIWB1mvaCLgE35dyp7pdBF+C8b9do/yz/jXHgnG/XaT8s74la3S6CJdg+N+v0g/2x+JebEdlMXqIXwz1tK+KRpY9vyU5g627WR434FX90ug8OA4YaalhgLzKYY2Rb5Fi7caBvEXNtNLlcbQYHHWU0tPOLxytLDzB1a4fzAgOHeAvfdcoIWkwHGoo2xtrqV7WNDA59O8vcGiwLzv5usM19fBmN+uUf5eT4lapdBFeDMb9co/y8nxJ4Mxv1yj/AC8nxK03lx1g5hBGeDMb9co/y8nxJ4Mxv1yj/LyfErPrRzH4rlrgdDdBCy7F11XJCMVqoZqWKQTmGKFzOtey+42QlxuwE3txt94u0RBI7abIz1VRS1FLNHFJSmQtbNGZIy6QNAkABHabbK99eFl8DheN+u0Y/wBs/wCNWl0ugivBON+u0n5Z3xLg4Pjfr9KP9sfiVtdLoNdY3sPilbCYKuupnQuLSd2mIe0tIIcw74s4W5rYkbLAC5NgBc6nvK5ul0GK2q2cjrqOWmm8mRtg7ixwzY8d4IB79OKwvRrtHJPTvp6zKuo3fJ6gHV1vNzX4h4GvEgnQhV91rzbyF2H1kOLwgmMWpq9jR5ULiAya3FzDbvPYGgKDYiLpDMHtDmEOa4BwIzBBzBB5Igxu0my9PXw9VVs6xgcHts5zXNcLgOa5pBBsSPvUv4kMM+zl9/N8SvUQQXiQwz7OX383xJ4kMM+zl9/N8SvUQQXiQwz7OX383xLr4j8M+zl9/L+qv0QQHiPwz7OX38v6p4j8M+zl9/L+qv0QQHiPwz7OX38v6rp0f1TqGqmwiocXCO9RRPcc5Kd5JLL8XMN//Lg0LYSjOkzZ+SWGOro8q6hd8ohte72jzsJA1DmjTja37xQWa1BgmwlE/EqukxSHrqkudV08zpZ2meCQ8Q14G+x3ZOWf3XWy9mdoI66kiqYfIlbvW4tdo5h72kEfcsJ0i4FJJFHV0Y/bqJxnh1+cb9dAbZkPbfLiQBxQfDxMYT6oPe1P9xPExhPqbfeVH9xUuzuOx1lLFUQG8crQ4c2nRzD3tILT3hZFBFDoawn1NvvJ/wC4sN0ZYFB4Qq6vD4xT0DR8ihDXPIqHMcHS1BLnG4BG60jKxPG6znSPi8nVx0NGbVlcTC0/ZRAfPznlZtwONzloqTBMHjpaeOCAbsUTQxo45ak8yTck8SSg9pNtVqyhwVuP1c9VUmTwdCTS0bWPczrS0/O1FxwJAA5jI5tWa6TcWkeIsMozaqriWOd9jTjz0p9oBb39q2YCrcGwmOlp44IBuxRNDGjjYcTzJNyTxJKCP8SWG+jN7+X9U8SWG+jN7+X9VeoggvElhvoze/l/VD0JYb6M3v5f1V6iCB8SOG+jP7+X9U8SOG+jP7+X9VfIggfEjhvoz+/l/VB0I4bxZM4cQZ5bHuOeivkQdIYQxoawBrWgNaBkABkABysi7ogIiICIiAiIgIiICIiDXGF/ROMOpj2aDEXGan9GKpy6yEcg/K3+gDitjqe262WGIUT4QdyYWlgk0MczM2OB4cQTycV8uj3ao11GHTDcqoXGnqYzkWTR5Oy4A691yOCDC4b9FYs6nPZocQc6an9GKpFuth7g8WcBzsANVd1dU2KN0kjgyNjS9zjo1rRdzj3AAlYfbTZkV9G+G+5KLSQSaGKZmcbwRmM8jbgSoF20UuMsp8Nc10UtycWyLerbA4AxA85XAHLQcxdBQ9H1K6qlmxaoaWuqfmqVjtYqRh7GXAvPbP3EaqxxLEGQQvmmduRxtMj3cmtFz7fYvtDCGNDWANa0BrQBYADIADgAte7bSHEq+LCoieoZu1WIOHoNIMVPe+RcbHnm0jQoPv0aYe+ofNi1W0tmrMoGH6mlb5to/qsHHnYHiVfLrHGGgBoDWgAADIADQAcAuyAiIgIiICIiAiIgIiICIiAiIgIiICIiAiIgLXO0o8FYozEG9mirC2mrhwZJ9TUnlyJ/q1LlsZeHHMGjq6aWnnG9HK0sdzF9HDk4GxB5gIPcCuojAJIABOp4m2l+aiOjHGZAyXDqw3rKEiO/2sH1MzeY3bD/AKb5lXKDC7YbTMoKOWokz3BZjOMkjsmMHtP4C54LGdG+zL6WmdLVdquqnfKalx133Ztj7gwG1tAS62Swx+lsZ9LD8Md/pmrP+RH/ANiOT1sZAREQEREBERAREQEREBERAREQEREBERAREQEREBERBAdJNC+mlhxalaXSUvYqWD66lce2D3svvDlck+SF69uNteroIzQHramu3YqO2pMoHzuegaHA56EturGaIPaWvAc1wLXAi4IORBHEFROynRXHRVQmM76hkTXspIngWpmyOLn2dc77jvEb2WROuVgz+x2zDMPo4qePtFou9/GSR2b3n2nnoABwWaREBERAREQEREBERAREQEREH//Z"/>
          <p:cNvSpPr>
            <a:spLocks noChangeAspect="1" noChangeArrowheads="1"/>
          </p:cNvSpPr>
          <p:nvPr/>
        </p:nvSpPr>
        <p:spPr bwMode="auto">
          <a:xfrm>
            <a:off x="0" y="-1081088"/>
            <a:ext cx="2028825" cy="2257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4" name="AutoShape 10" descr="data:image/jpeg;base64,/9j/4AAQSkZJRgABAQAAAQABAAD/2wCEAAkGBhQSEBUUDxQWEBEVFxcSFRUXFxQXFhUYFh0XHBUUFRQaHCYgFxolHxcXHzggIygpLCwtGB49NTAqNiYtLCkBCQoKBQUFDQUFDSkYEhgpKSkpKSkpKSkpKSkpKSkpKSkpKSkpKSkpKSkpKSkpKSkpKSkpKSkpKSkpKSkpKSkpKf/AABEIAO0A1QMBIgACEQEDEQH/xAAbAAEBAAIDAQAAAAAAAAAAAAAABgUHAQIEA//EAEcQAAEDAgMEBAkJBwMEAwAAAAEAAgMEEQUhMQYSQVEHEyJhFRcyM1JUcZPSFCMlQ1OBkZTRJEJVYnLT4oKEwZKhorE0Y+H/xAAUAQEAAAAAAAAAAAAAAAAAAAAA/8QAFBEBAAAAAAAAAAAAAAAAAAAAAP/aAAwDAQACEQMRAD8A3iiIgIiICIiAiIgIiICIiDEbWbSR0FHLUy5iNvZbxe85MYPaSB3Zngtc4dWV+GSUtbic8ksFadysjeTuUckhLoHMafNtAs1wGQs7XsrLVP0vjIj8rD8McHyejNV/us7xHnfvDgcnBW+PYLHV00tPOLxytLDzHJw/mBAcO8BBkEUR0Y41J1cuH1h/bKEiJx+1h+pmF9QW2H/STm5W6AiIgIiICIiAiIgIiICIiAiIgIiICIiAiIgIiIClekXal1HSbtON+tqHCmpWC1zI/Lftybe/K+6DqqlzgBc5AZkrXWyDTimJSYm+5pYN6loAb2dbKapA/mzAPI2ObUFTsVsu3D6KOnad547cr+Mkrs5Hk6nPIX4AclnUUzs50h0lbUSQU5fvsBc0ubusmY1xY6SF1+20OFr5f+0GF6R6J9JNDi9K0ufTfN1TG6y0rj2vaWE7w/E+SrmhrWTRMlicHxyNa9jho5rhdp/Ar6TwNe1zXgOa4FrmkXBByII4gha+2Cmdh9ZNhExJjF6mgc4+VC4kvhvxcw37z2zoAg2IiIgIiICIiAiIgIiICIiAiIgIiICIiAiIgIi8uKYnHTwyTTO3IommR55BoubDieFuJsgjek3FJJeqwukNqmtuJHD6mmHnpD7QC3vs7jZWOEYVHTQRwQN3YomhjR3DiTxJ1J4klRvRnhkkxmxWrbaorbdU0/U0o80wf1ABx52adSVb1lYyKN8krgyNjS97jo1rRdxPsAQSPSPi0hZFh9IbVdcTFvD6mAefmPKzbgaam2YXm2t2O+T0dPNhjN2ow0b8LeMsQFp4XW8ovbc8yb+ku/R5RvqZJsVqWlslV2KZjtYaRp+bHcXntngciNVdIMfgONR1dNFUQG8crQ8cxzaf5gQWnvBU/wBJWzkk9Oyoo8q6jd8opyNXW85CRxDwNOJAGhKx+D/ReKupD2aGvLp6X0YqgeepxyDsnAaaAZkrYCDE7K7Rx11HFUw+TI25bqWOGT2HvBBHfrxWWWuKP6JxgxeTh+JuMkXow1eW/H3B+Vu8tA8krY6AiIgIiICIiAiIgIiICKP6Udoqiiomy0m6y80ccsrml4gjfcGXcGva3Rx8rRY2PCMdcAW4jSOaQCCKcEEHQg7uYQbCRa/8B49/EKX8v/ingPHv4hS/l/8AFBsBFr/wJj38Qpfy/wDingTHv4hS/l/8UGwEUB4Ex7+IUv5f/FPAmPfxCl/L/wCKC/WudsnnE8RiwuMn5NDu1WIOF7ECxhp783GziORBHklffwJj38Qpfy//AOLM7C7Imhhk654nq55HT1E1rb73E2AHBoB05l2l7IKRjAAAAABkAMgANAAoPbiU19ZFhURPVm1TXuB8mBpG5Dfg6R1u8CxzBKvlrPBsOxWimqnMpIKuSondK+odU7he3SJgYW3a1rcg3hcoNlRRBrQ1oDWgAAAWAA0AHALsofw3jX8PpvzX+K58M436hSj/AHR+FBmdttmRXUbogermaRNTyaGKaPON4PDPI9xK6bC7TGtpA+QdXUxuMFTHoY5o8ni3AHyh3HuWKGK436lRj/cv+FfPZLAK1uJT1dVHBSxzxNZJFFI6TrJWEbkxu0BpDN5pzzv7Sgzm2+yzcQopICd1+T4X8Y5WZxvB1GeRtwJXk6O9qXVtJacblZTuNPVMNrtlZkXWHB1r8r7w4KpULj+xVWK91ZhFRHSyTRiOoZIwvZIWHsSAWPatlfu7ygukWvvA2P8Ar1H7g/CngbH/AF6j9wfhQbBRa+8DY/69R+4Pwp4Gx/16j9wfhQbBRa/8D4/69R+4Pwp4Hx/16j9wfhQbARa/8D4/69R+4PwrD7U4njWHU/Xz1lJJ2mxsibA7ele49mNosLk5nXQFBthF8aORzo2GRu5IWtL2g3DXEDeaDxsbi6IOmJYeyeF8Mzd+ORpje3m1wsfZ7VFdGuIPp3zYTVuLpqTtQPP11K7zbh3tuGnlcDgVfKF6TcJkYIsSoxeqoSXub9tTnz0R+4l3d2rZlBdIvFg2Lx1VPHPAd6KVoe08bHgeRBuCOBBUt0u4K+ow/ejaZRTyNqZILuaJ44w7rIyWkEdkl2WfZyzsgtbpvjmte4L0X4LVU8c8FMHRStD2nrqm9jwPzuRBuCOBBXt8S+E+pj3tR/cQWnWjmPxXHXN5j8Qo0dDWE+pt95P/AHFNbe7AYXR0wFPRMfWTvFPSs6yY3lfkHEF/ktHaN8sgDqg20ix2zmFGmpIIHPMhiiZGXn94tABPs/4ssVt/tK6kpQ2nG/WVDhTUrMrmV+W+Qf3WjtEnLIX1QUyKEpeitu43rq7EHy7o6xwq5AHPt2nBvAE3yX18VcXrmI/nJP0QWyKJ8VcXrmI/nJP0TxVxeuYj+ck/RBbIonxVxeuYj+ck/RPFXF65iP5yT9EFsi1rtBsxLhcba6hqKuo+TuD6iCad8rZafSUNacg5o7QPDdK2Fh9eyeJksLg+ORrXscOLXC4KD0Li61v0v4SwupKqqYaihgeY6qLekbusm3QKgbjgbsIGXG471kYuh3CHNDm0oc0gEETVBBB0IPWZhBbb45p1o5j8QovxL4T6mPe1H9xc+JrCfU2+8n/uILISjmPxC7rTu2vR5QMlpqLD6ZsdbUvDusD5iaeCM3lnsXkXy3RfU3tmAtwtFhbVBytcYd9LYw6oPaoMNcYoPRmqst+UcwzK3+gjUrK9Je0MkUDKWjzrq13yeAC92A+dmJGga068CQeBWd2Y2ejoaSKmh8iNtr8XuOb3nvJJP3oMqiIgLgi+q5RBrnZU+C8Tkw1+VHU71VQE3sx2s1MD3agcu962MpfpD2WdW0nzB3KuBwqKV4yLZWZgX5O05XseC9Ow+1LcQoo5wNyTOOaPQxysykYRqM8xfOxCCc2d+i8TfQOyo6wuqaI8I5NZ6Ych+8B/7LlsJTm3my5rqQsiPV1MThPTSaFk0ebDfgD5J9t+C+mw+04r6NspHVzNJhqI9DHMzKRhHDmBycEGeJUDsoPCWIyYk/Olg36WgHB3CeqH9R7IPK98wvT0j4nI8RYbSOtU1xLHOH1NOPPynlldo53dbMKrwrDI6eCOGFu5FE0MaO5otnzPEniSUHqc6wucgoHZJvhLEJMTfnTQ79Lh4OhANp6kDm43aDyBB0Xo6RsRfKYsMpHbtRW3Ejx9TSt89KfaLsF9e1xsq7DcOZTwxwwt3I42iNjeQaLD2nv4oPSiIgIiICIiDhzQQQRcHIg6HuKgdjnHDq6XC5D+zyb1Vh5PoEkzUwPNhu4DW1ydQr9S/SDs2+qpg+mO7W0zhU0rv/sZmYzza8dm2l7X0QUNbRsmjfFK0PjkaWPadHNcLEH7iovo7rH0ss2E1Li6Sm+cpXu1mpHHsHvLD2D9wGio9ktpGV1HHUR9nfFns4xyNykjPeCD7RY8Vg+kjBpNyKvoxesoSZWj7aL6+A21BbcjjrbMoLRefEK9kET5ZnBkcbS97jwa0XJXwwLGY6umiqIDvRytD28xzaeRBuCOYKj9snHEa6LC4z8wzdqsQI+zBBhpyeb3WcRrYAjig+/RzQPmdLilU0tnrLdSw6w0rfMxjvdk8217J1urSoqGxsc+QhjGguc45BrWi5JPAAC67saAAALAZADQdwC1/wBItW+sqIcIpnEGf56se3WKmYcxfgXkW/AHJyDr0f07q+rmxecENfenoWOHkU7CQZLcHPN//LgQthr40lIyKNkcTQyNjQxjRo1rRZoHcAF9kBERAREQFrmv+icYE47NBiThHN6MNXnuSHkH53794nQLYyxW1OzsddSS003kyNsHaljhmx47wQD93egyq11j8owjE/lubcPrbRVdgSIp2g9VUWHBwu0243OZIWU6NNopJoH01ZlXUTvk84N7vA83MCdQ5o14kE8Qq+SMOFnAOB1BFwfuQRPR1QvndNilU0tmrLCBh1hpW+aZ3F2TzbI5HiVXYniTKeGSaZ25FG0yPdyDRc+093FepQG1h8JYhHhrM6aDcqq8jQjWClP9RAcRyAI0Qeno5w2SXrcTq27tRW2MbD9TTDzMQ5XFnnndvG6tlwBbRcoCIiAiIgIiICIiCAd9F4vfyaDE32Pow1vPuEo/Fw4AK/WI2r2cZXUktPLkHjsu4xvGbJB3ggHvzHFY3o+2jfU0zo6rs11K401S3+duko5teBvX0vvW0QSk+MjZ+pqY3tLqGoa+qo2gGzajLrKQWHZDiQRwA53Kq+j3Zx9NTOkqu1W1TjU1LuT3eTEOTWA7ttAd62qp3xg23gDY3FxexGhHeuyDHbQ47HR0stRObRxNLjzcdGsHe4kNHeQpvozwKRsUldWD9trnCeS/1cf1MIvoA22XeAfJWOxv6WxZlGO1Q0BbPV+jLOb9VAeYGZI/rBzAWxkBERAREQEREBERBrnpA+jq6mxSL997aKqiHlTxv8hzG6vkbu3sMzut4ArYy1xhv0tjDqg9qgw1xig9GWqy6yUcwzKx/oI1K2OgxG1mPiiop6kt3+qYXBvpOyDQeQuRc8BdY7o82eNNSB8zhLVVLjVVMgsd6STOwIy3WggC2WpGqoqykZLG+OVofG9pY9p0c1ws4H2gqL6Pax9NLNhVS4ufTDrKV7tZqRx+bPeWHsHhoBogukREBERAREQEREBERAUDtez5BiNNiMXkTvZQVcY1kD/MStH7z2EW4ktyGV1fLX9D9KYs6Y9qhw1xih9GarPnJe8RiwHfYg5lBsBTvSBtMaDDpqhjS97QGsFrgPeQ1jn8mgkE31tbiqJebE8OZUQyQzN345GmN7eYcLH2Hv4IMJ0f7MiiomMLhLNJeeeW+91ssmb3b37w0APEAHiqRQXRpiL4HTYVVu3p6POB5+upXeaeP6bhp5XaOBV6gIiICIiAiIgKN6TNoZIoGUtHnXVrvk8Nr3Y0+dmJGga068CQeBVdUVDY2OfIQxjAXuccg1rRckngABdQHR/Tur6ubF52kNfenoWO+rp2EgyW4Oeb/wDlwIQV+zGz0dDSRU0PkRttfi5xze897iSfvWM2y21+RGKOGB1ZVTlxjgY4NcWRtLpHlxBsAByzPsVFV1TYo3SSODI2NL3OOjWtF3E9wAUP0eUjquabFqhpa6o+apGO1ipWHsm3AvPaP4jJyCr2cx6OtpYqmA3jlbvAHVp0cx3eCCD7FP8ASNg8m5FX0YvWUJMrW/bQnz8B53bcjjcZZleGg+isWdAezQ4i4ywejDVfWRdwkFiO+wAyK2Ag8WCYxHVU8c8B3o5Wh7Txz1B5EG4I4EFe1a/2f+i8TfQuyo6wvqaLlHKM56Ycho8DQd5K2AgIiICIiAiIgIi6TTNY0ueQ1rQXOcTYADMkngAEEr0iY/JDCymo/wD51Y75PT69i/nZzbQMab34EjvWa2awCOipYqaHyIm7t+Ljq5573Ek/epXYWE11VLi0wIY+9PQtcM2U7Sd6W3B0jrnmBfUEKtx/G46OmlqJzaOJpeeZ9Fo7ySGjvIQTu2XSMKGYRR076x7YnVU4jc0dRA0gGQ3HaOfk5aahVdDWsmiZLE4PjkaHscNC1wuD+BUl0dYA8Qy1dc0Gsrz10rSL7kZFoaex4NYdDzsdF5di3nD62XCpCepdvVWHuPGIkmWnvxcx1zztc8kHfpNwmRgixOjbeqoSXub9tTnz0R9gJcOXatmQq/B8WjqoI54DvRStD2nuPAjgRoRwIK9bhcWOYWutk3eC8Tkw1+VJU71VQE3s06zUwPdqByHN6DYyIiAiIgIix20WOx0dLLUTm0cTS483HRrB3uJDR3lBH9ItW+sqIcIpnFpntNWPbrFTMOYvwc82H4A5OV3SUjIo2xxNDI2NDGNGjWtFmtHcAAo/oywKRsUldWD9trnCeS/1cf1MIvmAG2y7wD5Ko9pMfjoqWWpnPYiaXW4uOjWDvcSB96CT29mNdVQ4TCSGvtUVz2nyKdhFo78HPdYd2XAq8ggaxrWMAaxoDWtAsAALAAcAApLo3wGSKF9VWD9urXfKJ9ewD5qAX0DGnTgSRwCsEGD2z2ZbX0b4CdyTKSGTjFKzOOQHUWORtnYlefYLaZ1ZS/Pjcq4XGnqo8rtljycbcneULZZkcFSLX+1I8GYjHiTMqSo3KWvAvZp0gqj/AEnsE8iOLkGf262ZNbSFkZ6upjcJ6aTQxzR5sN+APknuPcu+xO0wrqNkpHVzNJinj0MU0eUjCOGeY7nBZ0G6gMW+i8VbVDs0OIFsFT6MVQPMznkHC7SfaTwQbAREQEREBERAUJ0gVTqueHCadxaZx11W9usVKw9oX4OkNmj/AL5FVmPY1HSU0tRObRxNLzzPJo7ySAO8hTvRzgsjY5K2sFq2ucJpBn81Hb5iAX0DW2y1ubHRBWUtM2NjY42hjGNDGtGjWtFmtHcAAFBY59KYqyjHaoqEtqKv0ZJj5inPMDNxGmoNiAqLbnaj5DRulaN+dxENPHa5kmkyjaBx5kcmlddhNmPkNG2OQ79RITPUyamSaTOQk8beSDyb3oKJS3SDs4+pp2yUvZrqV3ymld/O3yojza8DdtpfdvoqlEGI2T2jZXUkdRHlvjtM4xvbk+M94II7xY8VjekTZZ1bSfMHcrKdwqKV4tdsrMw2/J1rcr2PBYg/RWL+jQYm/wD0w1v/AAJR+LhwDVsBBgdidqG4hRRzgbr82TM4xysykYRqM8xfgQs8tc1n0TjAl8mgxNwjl9GGr/ck7hJnfvLifJC2MgIiIC1xjf0tizKMdqhoC2er4tlnN+qgPMDMkf1g5gKk2+2oNDRukjb1lRI4QU0YFy+aS4YLcbZutx3bcU2C2W+QUbY3nfneTNUSZkyTPzeSeNsmg8Q3vQUal9vdk5K+KFsMjI3QzsqA2RhfHIWB1mvaCLgE35dyp7pdBF+C8b9do/yz/jXHgnG/XaT8s74la3S6CJdg+N+v0g/2x+JebEdlMXqIXwz1tK+KRpY9vyU5g627WR434FX90ug8OA4YaalhgLzKYY2Rb5Fi7caBvEXNtNLlcbQYHHWU0tPOLxytLDzB1a4fzAgOHeAvfdcoIWkwHGoo2xtrqV7WNDA59O8vcGiwLzv5usM19fBmN+uUf5eT4lapdBFeDMb9co/y8nxJ4Mxv1yj/AC8nxK03lx1g5hBGeDMb9co/y8nxJ4Mxv1yj/LyfErPrRzH4rlrgdDdBCy7F11XJCMVqoZqWKQTmGKFzOtey+42QlxuwE3txt94u0RBI7abIz1VRS1FLNHFJSmQtbNGZIy6QNAkABHabbK99eFl8DheN+u0Y/wBs/wCNWl0ugivBON+u0n5Z3xLg4Pjfr9KP9sfiVtdLoNdY3sPilbCYKuupnQuLSd2mIe0tIIcw74s4W5rYkbLAC5NgBc6nvK5ul0GK2q2cjrqOWmm8mRtg7ixwzY8d4IB79OKwvRrtHJPTvp6zKuo3fJ6gHV1vNzX4h4GvEgnQhV91rzbyF2H1kOLwgmMWpq9jR5ULiAya3FzDbvPYGgKDYiLpDMHtDmEOa4BwIzBBzBB5Igxu0my9PXw9VVs6xgcHts5zXNcLgOa5pBBsSPvUv4kMM+zl9/N8SvUQQXiQwz7OX383xJ4kMM+zl9/N8SvUQQXiQwz7OX383xLr4j8M+zl9/L+qv0QQHiPwz7OX38v6p4j8M+zl9/L+qv0QQHiPwz7OX38v6rp0f1TqGqmwiocXCO9RRPcc5Kd5JLL8XMN//Lg0LYSjOkzZ+SWGOro8q6hd8ohte72jzsJA1DmjTja37xQWa1BgmwlE/EqukxSHrqkudV08zpZ2meCQ8Q14G+x3ZOWf3XWy9mdoI66kiqYfIlbvW4tdo5h72kEfcsJ0i4FJJFHV0Y/bqJxnh1+cb9dAbZkPbfLiQBxQfDxMYT6oPe1P9xPExhPqbfeVH9xUuzuOx1lLFUQG8crQ4c2nRzD3tILT3hZFBFDoawn1NvvJ/wC4sN0ZYFB4Qq6vD4xT0DR8ihDXPIqHMcHS1BLnG4BG60jKxPG6znSPi8nVx0NGbVlcTC0/ZRAfPznlZtwONzloqTBMHjpaeOCAbsUTQxo45ak8yTck8SSg9pNtVqyhwVuP1c9VUmTwdCTS0bWPczrS0/O1FxwJAA5jI5tWa6TcWkeIsMozaqriWOd9jTjz0p9oBb39q2YCrcGwmOlp44IBuxRNDGjjYcTzJNyTxJKCP8SWG+jN7+X9U8SWG+jN7+X9VeoggvElhvoze/l/VD0JYb6M3v5f1V6iCB8SOG+jP7+X9U8SOG+jP7+X9VfIggfEjhvoz+/l/VB0I4bxZM4cQZ5bHuOeivkQdIYQxoawBrWgNaBkABkABysi7ogIiICIiAiIgIiICIiDXGF/ROMOpj2aDEXGan9GKpy6yEcg/K3+gDitjqe262WGIUT4QdyYWlgk0MczM2OB4cQTycV8uj3ao11GHTDcqoXGnqYzkWTR5Oy4A691yOCDC4b9FYs6nPZocQc6an9GKpFuth7g8WcBzsANVd1dU2KN0kjgyNjS9zjo1rRdzj3AAlYfbTZkV9G+G+5KLSQSaGKZmcbwRmM8jbgSoF20UuMsp8Nc10UtycWyLerbA4AxA85XAHLQcxdBQ9H1K6qlmxaoaWuqfmqVjtYqRh7GXAvPbP3EaqxxLEGQQvmmduRxtMj3cmtFz7fYvtDCGNDWANa0BrQBYADIADgAte7bSHEq+LCoieoZu1WIOHoNIMVPe+RcbHnm0jQoPv0aYe+ofNi1W0tmrMoGH6mlb5to/qsHHnYHiVfLrHGGgBoDWgAADIADQAcAuyAiIgIiICIiAiIgIiICIiAiIgIiICIiAiIgLXO0o8FYozEG9mirC2mrhwZJ9TUnlyJ/q1LlsZeHHMGjq6aWnnG9HK0sdzF9HDk4GxB5gIPcCuojAJIABOp4m2l+aiOjHGZAyXDqw3rKEiO/2sH1MzeY3bD/AKb5lXKDC7YbTMoKOWokz3BZjOMkjsmMHtP4C54LGdG+zL6WmdLVdquqnfKalx133Ztj7gwG1tAS62Swx+lsZ9LD8Md/pmrP+RH/ANiOT1sZAREQEREBERAREQEREBERAREQEREBERAREQEREBERBAdJNC+mlhxalaXSUvYqWD66lce2D3svvDlck+SF69uNteroIzQHramu3YqO2pMoHzuegaHA56EturGaIPaWvAc1wLXAi4IORBHEFROynRXHRVQmM76hkTXspIngWpmyOLn2dc77jvEb2WROuVgz+x2zDMPo4qePtFou9/GSR2b3n2nnoABwWaREBERAREQEREBERAREQEREH//Z"/>
          <p:cNvSpPr>
            <a:spLocks noChangeAspect="1" noChangeArrowheads="1"/>
          </p:cNvSpPr>
          <p:nvPr/>
        </p:nvSpPr>
        <p:spPr bwMode="auto">
          <a:xfrm>
            <a:off x="0" y="-1081088"/>
            <a:ext cx="2028825" cy="2257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16" name="Picture 12" descr="http://t2.gstatic.com/images?q=tbn:ANd9GcS3ZV66RYWQjtq8LHBn2fsdYxm_oV20fodMyGxd8cwrKDP-se8IQzBCuGx7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06" y="2209800"/>
            <a:ext cx="2928994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543800" cy="429816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holy book they have is named :</a:t>
            </a:r>
          </a:p>
          <a:p>
            <a:r>
              <a:rPr lang="en-US" dirty="0" smtClean="0"/>
              <a:t>Triptaka </a:t>
            </a:r>
          </a:p>
          <a:p>
            <a:r>
              <a:rPr lang="en-US" dirty="0" smtClean="0"/>
              <a:t>The Creator of the </a:t>
            </a:r>
            <a:r>
              <a:rPr lang="en-US" dirty="0" smtClean="0"/>
              <a:t>Buddhism </a:t>
            </a:r>
            <a:r>
              <a:rPr lang="en-US" dirty="0" smtClean="0"/>
              <a:t>was :</a:t>
            </a:r>
          </a:p>
          <a:p>
            <a:r>
              <a:rPr lang="en-US" dirty="0" err="1" smtClean="0"/>
              <a:t>Siddthartha</a:t>
            </a:r>
            <a:r>
              <a:rPr lang="en-US" dirty="0" smtClean="0"/>
              <a:t> </a:t>
            </a:r>
            <a:r>
              <a:rPr lang="en-US" dirty="0" smtClean="0"/>
              <a:t>Gautama</a:t>
            </a:r>
          </a:p>
          <a:p>
            <a:r>
              <a:rPr lang="en-US" dirty="0" smtClean="0"/>
              <a:t>The date that they started this religion was :</a:t>
            </a:r>
          </a:p>
          <a:p>
            <a:r>
              <a:rPr lang="en-US" dirty="0" smtClean="0"/>
              <a:t>Around 550 B.C </a:t>
            </a:r>
            <a:endParaRPr lang="en-US" dirty="0" smtClean="0"/>
          </a:p>
          <a:p>
            <a:r>
              <a:rPr lang="en-US" dirty="0" smtClean="0"/>
              <a:t>It is said that anybody that rubs the Buddha’s stomach will have good luck economically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0482" name="AutoShape 2" descr="data:image/jpeg;base64,/9j/4AAQSkZJRgABAQAAAQABAAD/2wCEAAkGBhQSERUUEhMWFRQVGB8ZFxgXGB4ZHxocHBgZGxgfGh4aICYeGxwkHRwXIS8gIycpLywsHSAxNTAsNSYsLCoBCQoKDQwNFgwMGS0cFBwwKSwsKSwpLCkpKSkpKSkpKSwpKSkpKSkpKSkpKSkpKSkpKSwpKSkpKSkpKSkpKSkpKf/AABEIAOIA3wMBIgACEQEDEQH/xAAcAAACAgMBAQAAAAAAAAAAAAAABwUGAwQIAQL/xABPEAACAQIDBAUFDQYEBAQHAAABAgMAEQQSIQUGBzETIkFRYQgUMlNxFyM0NUJydIGSk7PD0jNSYpGhsRVD0fAYJMHhFiVjojZUc4Ky0+L/xAAWAQEBAQAAAAAAAAAAAAAAAAAAAQP/xAAYEQEBAQEBAAAAAAAAAAAAAAAAATERIf/aAAwDAQACEQMRAD8A2OF3C7AY3ZsU+IiZpWZwSJHX0ZGUaKQOQFWv3Dtleof76T9Ve8DviaH58v4r1faiSKD7h2yvUP8AfSfqo9w7ZXqH++k/VV+oq8OKD7h2yvUP99J+qj3Dtleof76T9VX6inDig+4dsr1D/fSfqo9w7ZXqH++k/VV+opw4oPuHbK9Q/wB9J+qj3Dtleof76T9VX6inDig+4dsr1D/fSfqo9w7ZXqH++k/VV+opw4oPuHbK9Q/30n6qPcO2V6h/vpP1VfqKcOKD7h2yvUP99J+qj3Dtleof76T9VX6inDig+4dsr1D/AH0n6qPcO2V6h/vpP1VfqKcOKD7h2yvUP99J+qj3Dtleof76T9VX6inDig+4dsr1D/fSfqo9w7ZXqH++k/VV+opw4oPuHbK9Q/30n6qPcO2V6h/vpP1VfqKcOKD7h2yvUP8AfSfqo9w7ZXqH++k/VV+opw4oPuHbK9Q/30n6qoPGPh5gtn4WGTCxsjvNkYmRm6vRu3Jie0Cn5Sn8or4DhvpH5UlS4WeJvgd8TQ/Pl/Fer7VC4HfE0Pz5fxXq+1SCiiiiiiiqfxI4ix7KgzEZ8RJcQx9hI5sx7EFx4nkO0gLTjcfHCjSSusca6szkKB7SdKom1+OuzIDZZHnINj0KX7SOblVPLsJ5i16553n3xxW0JDJiZS+vVQaInzF5D28z2k1tboblS42QAAhe+gdWzfKGwUj5WgxKXYAMFVxYm12CtcewBvC9NBcSpTOGGS2bNcWta978rW7aX+63CKCBQXFz3VfMLgEjTIo6vcdf70GaOQMAVIIIuCNQQeRFfVc57W3nxu720ZMPCxbB5ukjhk1Uxub2Q6lLHMt17QSQeVfe/vHeTFwrDglfDhl9+YkZiSLFEI5J/Fox00XW4PLY+9mGxUs0MEqvJhyBIB2X7jyYXBBIvYipeuefJ+hJxDkfX32/07/qroagKKKKArW2htGKCMyTSJFGtru7BVFzYXJ01JArU3g26uFjDZTJJIwjhiWwMkjXyqCdFGhJY6KAT2UpuM8z4bBRnEMsuNxTMuYA5IYwLukAOi+kqGQ9dwWubWVQnNs+UJgIjlhWbEH95VCL28i5DHkPk2151G/8SmH/APk5vtrSN2JsWXFzpBAueSQ2UXt2XJJOgAAJJq3b18GcdgMOcRIYZI1Iz9EzEqDpchkXS9hpfn3a0Du3f4z7NxZCiYwuTYLOMl+fygSn/u7RV5rhymVw34yT4FkhxLGbCcrHV4h3oeZH8Jv4W7Q6ZorDg8YksayRsHRwGVlNwQRcEVmoCiiigKU/lFfAcN9I/KkpsUp/KK+A4b6R+VJUuJcTfA74mh+fL+K9X2qFwO+Jofny/ivV9qkFFFFFfLvYEnkNTXIG/wDvUdoY+XEG+QnLED2RronsJ9I+LGun+ImKaPZeMZdCIHA+tSp+uxrj6g3djbPM8yRj5Rrq3cTdVMJh1souR3VzxwnwYk2jGD2a+H111ci2AHdQfVfMkgUEsQABck6AAcya+qq3EbdWbaGDaCDEGEk3YWuJB+4x0IF7H6tR3AjeNW/OG2hiIxhkJ6AMpmOgkuRoo/dFiQxsTmOltSt6aUfAPFn5ViOdxa/s8KoW3t3JcHinw0ws6MBp2g2KkeBBBoLFwz4jf4ZNeSLpIm9LLo6+K3Nj7D/MV0puzvZhsfF0uFlDjTMvJkJ7HU6qdD4G2hNKTdrgXFPAsjuRmF+fI9tXvdHhfHs+XpYZCrEZWtydb3sRQXiiisc8uVWY8lBJt4a0Fe2TCcRjZsS4ukBOHwwIItbL5w+vazgJfuj09I0s/KVwb2wcvWKDpEI7AxyMPrIB+zTS3CH/AJdhWJDGSISM1gMzSe+OTb5RZiT43r63z3Si2jhHw8ul9Y355HAOVhqL2vqO0XFByxuLvP8A4fjocSUzqhIZRzKspVreNiSKbG/fHbCz4CWDCpK0mIjKHOoUIriz36xu2UkC1xfW+lipd7dzMTs6bosSlr+g63KOO9GIF/EaEdoqCoCiiigc/k/78lJDgJWvG93hJ+S3yl9jc/bfvp+VxlunjGixsDrzWQcvbrXZGFmzorfvAH+YoMtFFFAUp/KK+A4b6R+VJTYpT+UV8Bw30j8qSpcS4m+B3xND8+X8V6vtULgd8TQ/Pl/Fer7VIKKKKKr3EHBtLszGIguxgew1N7KTYAXJJtYDvrj413ERXJnFPc9tn7QkXLaGUmSEgWGViTlGpsUJy27gD8oUEbuNtvzTHQTE2VXAb5p0N/Cuw4pAwBHIi49hrh6n3wf4vRGKPBY18kidWKVvRZdMqsfksOQJ0IA1vzB0UV4DUdtjb0eHChszSObRxRjNJIdL5VuNBcXY2CjUkUElSd4x7AhxGLw8sMiPiY+pJAt5JGQdZLRoCwsSedtGv2Gt7fXb+JV40xUscSuy5cFhZneaW7LZHyxBj0nWTR41F73k5Uw9jbPSCFQsMUBygusVsoa121sMwuW6xFzz7aCvbO3jljjihhwMpcqconkhw5YKOvlUu0pykgaoBbW/K8jFtDaLEHzPDIt9Q+KbN4kZIGX+tb2FlwuJkE0TxTPDmQMjh8hYDMDlJsSANDWg28MvvkeWNMQ0jLho2JJKAWEkigg5LrI19AQoANyCQ+/8bxalukwBKLyMU8TFtbXtIYwBa51N/CtfAcQcDiEPvuRSSl5VaNSdbhZGHRvoCeqx0tW0m78zFlnxkksTfICLEbm9wXiscncND3s1TLQKVylQVIsVIuLd1uVvCgh9y0ZMFFE/pQAwtoB+yJjUgAmwKqrDtysD21OVVMPhV2bibRxhMHimAsihVhxHVVbgcklFl7g6AfLq10GvjtnxTIUmjSRDzV1Dj6wwIpbby8AcDOC2FLYaQ6ixLxk3J1VjcX/hYAd1VTyi9uYhcTDh1dlgMIksLgM5eRTcj0rKF07Lnvr68nfeic4iTBs5eHojIoY3yMrIpy9wIblyuL9puCt3n3VxGz5zBiUyuNQQbqy3IDKRzBse494B0qIrofyj8ApwMEp9NJ8i+yRGLf1jT+Vc8UEnu3AXxUQHPOP712NstbQxg88o/tXOHBzdUzYkSMNByP8Av/eldLotgAOwWoPqiiigKU/lFfAcN9I/KkpsUp/KK+A4b6R+VJUuJcTfA74mh+fL+K9X2qFwO+Jofny/ivV9qkFFFFFRW8+8sOAwz4ickInYNWYk2VVBtck/y1JsATUTtXZGD27s9CSWikGeJ1NmjaxHsuLkFTcc/A0kuN2/nnuL83ia+HwxsCDcPJazNp2DVRz5E/Krc4C77+b4k4OV7Q4g9S/JZOy3dmGnttQUnfTcjEbMnMU63U/s5AOrIO8HsPep1HssTXq7W2vsaHFRGLERrJG3Ywvr3juPjSo3q4BYRVeaGdoUQFmDdYAAXPLXl2UCe2Tv3j8KoWDFzIgtZc5KixJ0VrgDU6Aa1tYPfDak856LEYiSeVcnUuXK/uqVGYL22Wwvrz1py7ocCcEuGjbGRPLMy3dWdkCkm4FoyDmAsDcnW9T+B2LhkRzDHBh8L0nRkQxkyThTaxdGDWLlgEytcAEGzaBU+HG4kezrYjGt0mPdcyQWaRowdFYqiu+bsL2IUEjvqYw3TbQyLNHIrNbOMTh7hCEbpMsTKYkQE5FZy7uT2KMxtGy5cLhFCLhjhOkkSNRkU9IzZslzEXvyIu5FvAEVI7T2/BhyBK9iRmsFZ8qggF2yA5EBOrtYDW50oNfEbrI8rOHkjVlCtHE3QhsufLd48smmdtAw5+Atv4HZkcIPRoFzG7HmWPezHrMfaTWHG7bWKeGAglpsxBBWyhcouQSGOrKOqDa4va4vI0BXle0UGLFYdZEZJFVkcFWVhcMDoQQdCDVT2HtLFRqXEb4nBEsYmJvOkSgBTlIvOrWLKb9IVyk5yand4YmMV06Q5GDMsbFWdeTgFSGvYlgARcqBryODdDBdFhUUTtNH/lsysrBMqhVYMSbixvcLYkjKLWoInbWC2XtlBFK6O6agZujmiN7G6taRL6Aqy25aXAre3S3GwmzEcYZCuexd3YsSFva5OgAueQFbu8G6+HxsTR4iJXDAgNlUshIIzIxBysL6Gk1sXhAJ3mgkxEizwNaRCxs6N+zkXU3Rx2Hkbg8qCP47b+ri5lwcBDRQNd2BuGksRYWNiFBIv3lqqO6O4s2LkHVOW+v++6rrvpuph9hrA5g84MrMDdsqrkC9tjq2bQfwmvdjce0gygbOQKOZWY35dl0tQOHc3dRMFCFA61tasVUTC8U4sZgMTPgADPh4y5hn6pAUXJOUm62DWIPOwJF6kd0OIUGNwHnbMsfRr7+Cf2bAdbxy9oPd9dBaqKWknH3Z/nEcSdK6O4VpsuRFBuL2azkA5b9UaEnssWUrAi41B5Gg9pT+UV8Bw30j8qSmxSn8or4DhvpH5UlS4lxN8D/iaH58v4r1j2rxuwGGmkhmXELJExVh0XaD2dbUHmD2ixrJwO+Jofny/ivVK8obcsDJtCIakiOfx097b26ZT/8AZ41SLP8A8QWzP/X+6/8A6qF3x4+4Z8JImB6UYhxlVmQKEB9Jr3OoF7eJB7KoHDzh5hto4eeWXGNA2H60i5AQI8tw9yw00e/dYd4qq7H3ekxmKGHwgMhdiELDL1R8p7EhQBqdTblr2lTXDJ8AmME20pQkcQzIhR3zv8m/RqbBfS1tcheYvURvLHh4sY/mMxkgDBonsykDQgHOAbqdL21sDTUXyaHtrj0v/wDRP/7Khd5+AWKwsMs0c8UyRIXICsrkDVrL1hoLn0tbUDM3M4xYKbBxNisSkU4GWRXNrkaZhpqDzrPtfiNs6aWCPz2HoQxlkNzqYypiTl2uQ9//AErdprm/djYBxuJjwyyJG8hsrSXylrXA6oJueQ052re3r3JkwCoZZoXMjSKqxsxNo3MbMbqABmUi176ctDYOlV4i4Od0gwuKheWU5R1hZdOdmIzHkAouSSOwEjai3Fwqy9Nlk6e1jL0sis17XJyMFubDUAaaCw0pReT/ALjdJKdoS3yREpCP3ny2ZvEKGsPEn92n7QUDbWx5M6lhiRNHYQTooxEYEbsY2kUEP0hVyrkjkZAh6xrzYWy8LisQ4cJjQSZulcSZo2JVckkb9Rb5SFAy6JYrpmLAFQO+eDJw5lW+fD3lXrFdVUnQ3FiND4gMp6rtcPdvzYUTYdcTdWuXiclkUFGQ2dlIFi2QhX6pZV7QtToNQEm2IcRFGLSGVwT0KOUdSpySByrLlCNdWzEC4tqbCvnZe58aQ2cZJiDmeFmQi7MVGYWL5A2UM4ubXPMigsNeKwPI3tpUA202eNoHzpOZBDcWVirFiJEINtYldswt1lYABhlrWfZY2e4kwyomHkeNZ47ejp0YkU9nNC9wb5b3HWJCW2lvBHC2TLNI9vRhheTW1wGZVyRk6Wzso1ve2tYthzLGTh3lUz9aYxgWCq7k2S/NFLWv/YWUaUm1onxcSwhhMZGV8ySqMsaPnaxARrEKgfszDUjqmTlEMmJQFz00ILBQzC4YFT1fRcdYd9jl5aUEnS54jbww4DHYLE9KFmN4pI7H3zDs2pJAygxv1hcjm/OmNSn3k2Qu0tvT4dg2WHZzICfRWWU9Vu3scdnNL9lBPcWdzn2ns8Lh8plRxLHcgZhlIZQToLg39qj20gsPwwxzGxiK6kG/YRoQe6ug+Ee2TiNlwljdkGQ/VyqM2xx02bh3dV6WV1Nj0cdtQSCLyFeXfy7jQI+fY20NjTR4go0etlbmraao3YQRe6nmL91Tm6m867LxXSMhOzsehugGbKpuCBfRmjJykHmpHeK0OJHFSXauROjEMCHMI75iXsRmZrDkCQABpc871ceF+6CbR2ZJhsSvVLZ4ZB6UTcrjwPaO3l3GgVL7EZpmSErIoPUcHRlv1TrYi41sQCORAOlPbd7ixhsBgYIsY5adSI2SKzkKPlvrYAd17nsB50mt8eH+L2bKVnjJQnqSqCUceB7D/Cdf71W7UHb0E6uoZCGVgCCORB1BFKvyivgOG+kflSVucBtvmbAGFyc8DW155T6P1Vp+UV8Bw30j8qSpcS4m+B3xND8+X8V6tm8OxI8ZhpcPKAUlUqdL2PyWHipsR4iqnwO+Jofny/ivVp3n3iiwOFkxMxOSMchqWJNlVR3kkD/tVI5B2rgJsHNNh5CUdT0cgB0YAgi9tGUkKw+o0++Ae5Qw+FOMkUdLiB1P4Yrgj2FmFz4BfGkNtCafGSYjFMpY5ukmYA5UzvYfNXMQoHsFdAcBt8hicF5q5PS4UWFzfNGSchHzfQt3Be+imhRRRQcr8Vd1zsvaeaC6RuRPAR8g5tQDYAFXBsBeylKiNgbKxO2MesZctJISWduSKLsx0FlXsAAtcgdtXryg97kmxEeDjCMMP1pHsCRIwtkB7AFtcd5F/RqC4H7yJhNpqslsuJXoc37rFlKfzYBfrv2UHRu6uHjjwWHWGMRx9EhVBra6gm5sLm5NzbU3PbUpUTNu1G11DypGxZjHHIYlu18xvHlcXLFiA1rm9YZNiLhV6XCxsXBBdA5JmFgrXztZ5Ao6rMb3AFwCaCcFeSxBlKsAVIsQRcEHQgg8xXxh8QrqrKbqwBBHaCLj+lZCaCtbP2HFFjHMDTA+lKuduiGYEKAvItpoNcq25XUGzVF7vEGBXPpyktJ88nrL39W2Sx1AQA8qlL0EZtPY3SyQyI/RtG4LMBcugzdS9xYEnnrpmHyjWfa+HkeF0hZFdhYF0zra4zArcXutx4XvY8juUUFC2dJJDiWXqYdiliGhbLljsVJbpwmWz2S1wvWUkWVVCsLQxrC2JYxh0MwixJaVmQhiCAFlBkWFsxcplUgEKKuG0tkRT5OkDExsWQq7oQSrIdUYHVWYW8a1RDDs/DOY42CLdgiXdmY2AVAx1ZjZQL8zQGNw+I82TomCzIqkhbFWIAzC0nMc7XZdbXYamlnuvtiT/wAQY99ZQkcaSZgFcIOjDkKoysyMdQBqAbEm2ZjHBYuVc7T9CxjOWJEWyuQCOkc5y+U9Xq5QdTblZO737R823hjnxkLwxTRIrtmVsotkZ0KXBUFbFWF2TMCtnAoLlwgl6OXH4bl0WJkAAAAsJGFgBpYd3Z/ZQ8W92pINq4i0T5JnMqGxIbP1msfBywt2UzeDcyPjMe0ZLI0zlCzZyVzHKS1yWNra3N+d6ZO8vm64eSXFKpjhUyEkA2yi+l+08rdtBx3s6OPpVExypfrGxNvaBr/KujN0t9tk4HDBfPY+QJADE8uVgtyfC1I7dHdg7TxDxBwkjXZSR1c17kEd3s5f0ODbm42Nwkhjnw7g3sCBmU9xDDQigc28PlA4Aho48NJiVvbrhY0YXOozZm7iLqPqqL3b322Hi5FSbCnCu5sC1mjuW064sVvobsoAude2lXsXc3E4oXiS4BsfD6vrBqex3CHFw4eTEOVVY1LNmNhoL6HkSeQ7yQKDpXZW7kGHN4UCm1rju7j4Uu/KK+A4b6R+VJXvATfCTEYZsNMSxg0jY88ltFPfl7D3adleeUV8Bw30j8qSpcS4m+B/xND8+X8V6VPHTfrzvF+axMegwxIbuaUXDHxC+iPHN300eC8OfYca5mXMZhmU2YXlcXU9hHMGl1tfyfcSsp6KbpVJvmIsfr1OtUg3F382ThNmvhZ452fEKwxBWNTmvcAAlwbKtreNz21R9yN7Ts3HpiEzNGCVdeReNuY52vyYa2uBVq9wPG94qK3n4RYvBYdsQ4zIhGew5Am1/Zciim3/AMQ+zf3cT92v660dueUNhPN5fNVm6cqRGXjUKGOgJ6x0HO1tbWpdcMuHmG2nHMZcU8MkJzFQq26Mj0rsewhgewad9UnasMazyLA5kiDkI7CxZQbA27L86Cw7h4zCNtAYjakp6NSZTdXfpJL3GbICbXJY30NrdtfHEZsE2NaXZ0meGXrlcjJkck5gA4HVPMW5XI7BXxs/h3jJoxJHFmU9tTu7nByeeUR4lzhs3oP0fSKzC5ynrqVJAJHO9iNNLg6eEe+n+I4BS7Xnh97m8T8huZvmW1zpdg2lXalpw+4RzbKxJlTHCSN1yyRdDlzj5OvSGxB1Bt3jtpl0EVu+nRiWH1cr5Ra3UkYyJa55AOUvy6hHZUnLKFUsdAASfYBetHaGzyzLLHpLHy1IDqb3RraEdoJBymx77x+3dsRSYPEqHUP0bxmNiAyu0bZUK3vnPYPlcxca0EONkSyy4eQozo8iTIQVKQEuZ5CV0bOVCxB+tozaLmIa8CgV7egKKKKDyoXYWDjk/wCYdFM+eRS7KMy5JJEyqTqqjUADnqdSSTNVES7vkyFo8ViYlLFmjVkZSTz/AGiOyj+FGUeFBL0quP257YnCJiohd8LmLgczE1ix5XOQgH2FzV+dRhDnLyGFvTzs0uQ6WYM5LhTYgjUXKkW616Lxn3hkGDXDrGU87cKjdJlYqpVnvGBfKRoQSLZhcakAEnuhxAxWzWJw5SzHrK6Bge8X0YX8CK2N7+KOO2iuSeQLFe/RRDIpI5X1LN32YmrJtbgZiTCk+FOcMOvGdGXxU/KH9aitkcIsY8gEkZUdvj/v/fbQWbgJsImYzEaf6dv+/wDSz9mgVxZ1DDuIv/eoHcvddcHAFt1ra1YqBF7/AAxWwdoNjcEqebYr00ZSyCQDUNYgqSbupDDm45C1UPfLixjdpRiKYxxxXBMcKlQxBuC2ZmJt3XtcA2uL11DtzYcOLgeDEIHjfmD/AEII1BB1BFJnE+TuyT3jm6SG9wG0YDubsNu8c/Cgz+T1s9l6RyNGqW8or4DhvpH5UlX3dXdtcHCEUC/bVC8or4DhvpH5UlS4lxN8DviaH58v4r1faoXA74mh+fL+K9X2qQVgx+BSaJ4pFzJIpVh3hhYj+VZ6KK463n2PNs3GYjC52FroSCV6SIkMt7cwwCEjUXHhW1uFus2MxCi3VB1p48Y+GrbRjjmw6g4mLqm7WzRdYkAciwY3HLmw10qo46aTYOzo5IobzzkosjC6xEAG5FusxGbKNNQSb2IIMvc7bWFE0+AiIE2Fy5xpZgVUnLb90nKw7DVlx+DEqFSSDoVYc1YEFWHiCAddNNdK462PvPPhsWuLRyZg+di2uck3YP3htb+2urdyd84dp4VZ4uqeUkZNyjdoPeO0HtHcbgBIbE2p08ZJFnRmjlX910Nmt4HRh3qyntqQqL2lh3Q9PApZx6cVwolXS/PTpAPRJsD6JIGq7+HxCyKGQ3U9v9+eoIOhB1BFBkrA+BjLiQohkUWDlQWA7geYGp/nWcUUBRXta2O2gkSgubZjlUdrtYkKo+U2h0HcTyBoNiiod8JinOdZ1hJ/yjGsqgaWueqxfmdGyi4Fja7fMGz8XCvVxAxJJuRiFCe0I0KgIvaAUc+PcE1XoqKwu15AVXEwGJmIAKEzRkm3y1UFdTa7qo7jUoKDW2pErQuJHyJY52uFso1a5YWUWuCdCBcgg61z9tzepMVj5toOHkwmHyxwrbKStwLgN3sS2utiO6rRxI31fHzHZmBLZA2XESi4zEXBiX+G/pHttble+PfjdBMHu/NZbNeL6vfUv/v/AFoMsHlF4NFCjCz2AsNU/VVv3D4o4barSJEjxvGAcsmXrA31XKTytqPEfVyfTE4HH/zJfZ/1oOn6K8ooPTRXle0BSn8or4DhvpH5UlNilP5RXwHDfSPypKlxLib4HfE0Pz5fxXq+1QuB3xND8+X8V6vtUgrFisUkSNJIwREBZmY2AAFySewVlrnni7vucZjzhEY+a4UnpRqBI6ayZhcXCkZB43IJuKKvnEHjNDg4E81yzTzIHQG+VEPJ35E37F7ed7WurMZuVtfaOHmx+LchI0eUCdipIUFmEcYByCwNrhQdPbUnwW3T/wARxsmNxNnSBgQpGjSNfILEWyIBfKOXU7NK6GniDKVPJgQfr0NBxhsDYz4vExYeOwaVwgJ5C51J8ALn6qvWP3R2tu+/nEL3iHpPCSyWvYCZCBYHTmLa6G9RXDbAOm3cPEVOaOdlYcyMgfNe2mljc+FdVyRhgQwuCLEHUEHmDQUTcLivFj8MzOpXEwqDNEgzErcAyRL6TJ2lRdhysbrmncbgnuMXs9kYvZpI7jo8SuXQhhcLJltlkGhAUNcBSqB4g7FbYe10kwZKIbTQ8zYXIdCTzFwRbXqst6YO7nEURbQiTlgtpIs0YtYQTsSsqjQCzOpJHe4b5RuDG2DvTDisyqSkyftYJOrJGf4lPMa6MLqewmpeoLeXcvD43K0gKTJ+zniOSRPmsNbeFVt121gPRMe0YRyz+9TW00zLodL6lT/YELvtXG9DBLKBfo42e17XyqWt/SsOytjLF1j15m/aStclibZrXJyISBZFOUaAcqVW8PHNBFJh58HLDP1Q0edHFs4zqx0K5o7jVTz1HfVNs+ULj5T7wkWHW99F6Rra6Ev1eVuSjUdl7UHSNFcr+6/tVMjjHZywJK5EOXrMtmBjAvYBhYkWI1vcCQXygNp9FkJhza++9H1tfDNkuPm0HRG3NqYeCBnxbxpDYhuktYgg3Wx9K4uMoBv3Uid6+I880M8WzukTBJds8l+ktcXWM80jBIKgksBpcLZF+9zN2htmTpsRjDiJF1ZXbrIL/ufJXxUW/tTA3x3Mjg2Pi0gjLOYtAq3OjKTYDwB+qg5nj2hKpLLI4Ym5IYgknmSQedZcTtueRSsk8rqeatIzDTloTatQxnuP8q8KkdlB5RRX0kZbkCfYL0Hl66m4M7ckxGzYxKcxjAQMTckDQX9grl7zR/3G+ya6R4DKRs+x01oGZRRRQFKfyivgOG+kflSU2KU/lFfAcN9I/KkqXEuJvgd8TQ/Pl/Fer7VC4HfE0Pz5fxXq+1SNXamNEMMsrXtGjObamyqWNr9ulcgbHkznEs2paF2J5a8zy8a6+2tgRNBLESQJI2QkcxmUrpfS+tcgbuYsQYtRIt0YmKVf4Wuj2N+YvcG/MUU+PJ3K/wCGSZR1hiGz+3JHb/22ppVztwx3m/wXaE2CxjBYpSo6T5Kta8b+COrC57LqToDXQ6m+o5UHOO4n/wAVt9IxX/4z10fXMm7GKMe9FwQL42Zbm3J3lUjXvvb666VxeLWKNpJGCoilmY8gqi5J8AKBH+Us658EAOuFlJNvkkx5dfaH08fGlftDEssGCINiisVPd74TUnxN3x/xTHtLGD0SgRwgixygk3I72YsfZYdlQu3HsY4Qf2SZT84ks39wPaDQdb7pbU84wcMp5sgv7bVROLPE04ZxgMNKsU8gHSzuTlgVhcWyBmzka3CmwIIBJBEjuVtlcHsPp5NFhjLWJtc20XwLNZfaa5tnlmxuKLG8k+Ik5D5Tu3Id2pt4UElursFMXI74mZ0jQgyMqF2YsT8o2jTtJeV1A1OutOn3MIsLhJJYooY5At47IuKkLWAT3zEe9KWa18kagX0JteovD7gYjZca4jBOBjcMv/MRXPR4qLndA2ua1lI06ym1jlzT+yt60x0LjCnSSyzYNpFSaBg69I2HA5jLnYXIAZFsASVoKLguHeGxGN2tCVZVwpRoyjdYKCTIBe4JZQefyrcq8344DthY+lwuIEgH+VJZZGIF7R5dJGsCctgdO2pjC7UaTbO1VK4pVxGHTqLArS2CRFcyAkqpQsutjZwCUe1bu3t/JnkXCYNocRtPEXjEkIITDoASwXpCSsmjs1+QAv6KigTGDjmwWILGRsLiYAHUEHNn6pC6XCkq2obS1we6ukeGPEuPakOVrJiox75H2MOWdP4SeY5qTbtBNRw3DDDDCtEcuIkRmOMxYBJUsrfsSb5miORmW+ozX6zABQ7Pxs+ytoZh1ZsPIVYXuDY2ZTbQqwuProOqcXuXhJXLvAhZjcm3b30tOOu6+Hw2zUeGJUY4hFuO7JKbf0FNnYm1kxWHjnj9GRQw8Ljl9XKl35RPxWn0lPw5qDm6rjwpQNtGMMAQbgg9oqnVcuEvxlFQdN/+FcL6hP5VuYHZccN+iQJfnatqigKKKKApT+UV8Bw30j8qSmxSn8or4DhvpH5UlS4lxN8DviaH58v4r1faoXA74mh+fL+K9X2qQVy7xp3ObBbQeVR7ziSZEPcxN5F8LMbjwYW5Guoqhd7d04No4doMQtwdVYekjdjKew/0I0NFI7ZUcG38FHhnkSLamGUrE7Ajp41BIUntIvftIsSBYtUbsTibtPYxbCTJmEegixAJKW5ZGBByWtYXK25c6re+G5uI2XiejlvzzRSrcBwDoynsYaXHMH6id/F8Q5MZhhhsfaQLly4gIrTIFPIliOkB8Sp7Sx1BCsptOQTicMelEnSZrm+fNmve9731ve9WLe/ibjdpDJM4WK9xFEuVb9l+bNbxJqr4qNVdgj51BIVrFcw7DY6j2VIbO22IY2VIkMhNxIwuV7wByP139lBs4TDrhV6WXWX/AC4+0H95+4Du7f521tg4FsRiUGrFmux5nnzP11qQwSTyaZnduZNyTT34TcN+iAllXrc7/wDSgy8W74TYCRILdLLGjcxpZn7OesajXs+qlTwsTLtCObo43EN299mSFQxBCEtJfkdbKCdLgaU5+PsD/wCFo8QPvOIjckW6oCyKCb9mZkH10qOH2wkx8rvNCmIkebK4leSFbyJJIrK8FypJjkBuhXVQLE0Di3i2qmKhySS7MVrXSTzwkwyWsrJZFLW1+UnZp2VTtoCLOmOwWNwsW1w5R8PCw6LEHpSgQLe5LDKM2gawNlJzCem4P4NNTssOoBuIsbKX8MqydGh8buOznVK2jPs7CNGuBwMjbTE/vI6WRlAD3jYFJWWW4smVSRmD3sBqG6+1JG2hjJMJjIG2pPEYjGkMvRr0SKZBDM7ZS9ojYstiRoR25NjYHZuCwuY7Vw7Yqdk84kKnECwfpCiopEmRioVyx6wJuBoBq7K3YWPaOIGFw0n+JQwtN5vK8bQxu6jWOVTmlIEqZFZVseb6Xrc2fgNm4rDdGmymOOhIGJwys0UihAM7KzN6OfKtvSNyLdtBZU4o4VYADtDAAFWURrhMQV0uACA91Ui2hXvtekvv1iBisX0kLLPaCPpJIhIQTFGEd2EiKy6KCb3A7zTqwHDnDMqNHs3Z7poM/nUzWINnBBhOYqQRqRcjW1JXfPFCHFHzbLAHgVZFgDxr74mZ061mZSCNG5iwIFrAHZwC2iZNnZCb9GxA8LnlWLyifitPpKfhy1G+Tt+wl9v/AF0qS8or4rT6Sn4ctBzdVy4S/GUVU2rlwl+Mov8AfdQdY0UUUBRRRQFKfyivgOG+kflSU2KU/lFfAcN9I/KkqXEuJvgd8TQ/Pl/Fer7VC4HfE0Pz5fxXq+1SCvDXteGitDbewYMZCYcTEskbdjDke9TzVvEa1zlxM4TSbMPTwky4Ut6RFzFf0RJ2EE6BuROhsSL9OV8TQq6lWAZWFiCLgg8wQeYoOIzGbjTU+FW3cbYGHx8vms5ME/8AlyDkSOaSL2HuYW7Qew08N5eCmCxKgxKYZF9EqdLXvYjtHPXnUrg+HWHBildAMRGADIvygOV+827efttQRe53CWHCWLgMw+v+tMCOMKLAWFfVFBFb1bEGMwc+Ha3vsZUX5BrXQ/UwU/VXLO6W1WwGNKTXiF8kmYE9E6OGjcqNT0cqqxA1KhlHpV13Sa44cMTMGx+GUmRQOnjUXzqPlrbXMBoR2gX0ym4Y96+JOdFQR9NjJSY4MMvXjjIIRpJF5Suzq5jBuMmRrC5zGweH8mAjM5zvtBVEs0qOLYdCwzIikFZpDH0hsdOqALXXMttyt7otn455Yk97YFI5JUEkkSsfSCq6qWtoddRcDmRTw2Pvfh8VhXgjPSdKrK0kDdO3XGUu8TZcQDdtQUIGgDEWoKTDLJDvBjy2MlVlwgYzLBGZHVYoHsUZcgOUC/VHo/JvpMbT3GlldMREjYLasah0bpVlTFMoGbMbZekuDcWAIIuCL5dTa214/wDxFNK1snmDDLls9ylgjK3ORmIAXS+ZAL3uZveviDho8KIZ1VMqqMsoV5SQoN44VJKN3PMY8psQG5EImfiPDNhpRiSMFPGwXG4Y3zTqCCwhtY9I+XoiT6KuSxIVCEltTaD4vEvKwGeZyco5C50VR2ACwA7gK3dv7yjE4sztGXQaKksjucovlDyAh2Ivzv4ctKsnCzclsVOrsvUB0/18RQOjhJsLzfBrcWYj/v8AX2VOb6bnQ7Twxw8xZRmDqyGxVgCAddCLEix7++xqYweFEaKg5AVmNAg5PJzkubTgi+nKpbdTgpNgsUk4kDBTqNOXh405qKAooooCiiigKU/lFfAcN9I/KkpsUp/KK+A4b6R+VJUuJcTfA74mh+fL+K9X2l7wSxKLseEF1Bzy6Egf5r1e/PY/WJ9oVSM9eGsPnsfrE+0KDjY/WJ9oUVmorD57H6xPtCjz2P1ifaFBmr2sAxsfrE+0KPPY/WJ9oUGeisHnsfrE+0KPPY/WJ9oUGc15WHz2P1ifaFHnsfrE+0KBXcRuBseLZsRgisM7XLxnRJD3i3oMe3sPhqSjtr7pYzCNaaCRCDzsSNO4jT667C89j9Yn2hWOeSFxZzGw7iQaDjTMGR+kWVpiVyPm0sLhgwIJYnq2IItY87184XZcshsiMb+FdbNuxgCSejh17iKy4bYOCjN0WIfWKBF7mcHJpmVphZe4/wDWnxu3uxFg0yxj/t32qRTExKLB0A8CK989j9Yn2hQZ68rD57H6xPtCjz2P1ifaFBnorB57H6xPtCjz2P1ifaFBnorB57H6xPtCjz2P1ifaFBnorB57H6xPtCjz2P1ifaFBnpT+UV8Bw30j8qSmj57H6xPtClV5Q2IVsFh8rKf+Y7CD/lSVLiXCDCjur3IO4UUVmyGQdwoyDuFFFAZB3CjIO4UUUBkHcKMg7hRRQGQdwoyDuFFFAZB3CjIO4UUUBkHcKMg7hRRQGQdwoyDuFFFAZB3CjIO4UUUBkHcKMg7hRRQGQdwoyDuFFFAZB3CjIO4UUUBkHcKMg7hRRQGQdwrxlHdRRQf/2Q=="/>
          <p:cNvSpPr>
            <a:spLocks noChangeAspect="1" noChangeArrowheads="1"/>
          </p:cNvSpPr>
          <p:nvPr/>
        </p:nvSpPr>
        <p:spPr bwMode="auto">
          <a:xfrm>
            <a:off x="0" y="-1038225"/>
            <a:ext cx="2124075" cy="2152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Buddh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381000"/>
            <a:ext cx="2466667" cy="184761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Buddhism’s Founding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Buddhism began when a prince, Siddhartha Gautama, saw all of the</a:t>
            </a:r>
          </a:p>
          <a:p>
            <a:pPr>
              <a:buNone/>
            </a:pPr>
            <a:r>
              <a:rPr lang="en-US" sz="2000" dirty="0" smtClean="0"/>
              <a:t>suffering in the world, and sought out a way to minimize suffering in</a:t>
            </a:r>
          </a:p>
          <a:p>
            <a:pPr>
              <a:buNone/>
            </a:pPr>
            <a:r>
              <a:rPr lang="en-US" sz="2000" dirty="0" smtClean="0"/>
              <a:t>the world.  He meditated for days until he came up with a solution.  He</a:t>
            </a:r>
          </a:p>
          <a:p>
            <a:pPr>
              <a:buNone/>
            </a:pPr>
            <a:r>
              <a:rPr lang="en-US" sz="2000" dirty="0" smtClean="0"/>
              <a:t>realized the Four Noble Truths.  The first one states that life is full of</a:t>
            </a:r>
          </a:p>
          <a:p>
            <a:pPr>
              <a:buNone/>
            </a:pPr>
            <a:r>
              <a:rPr lang="en-US" sz="2000" dirty="0" smtClean="0"/>
              <a:t>p</a:t>
            </a:r>
            <a:r>
              <a:rPr lang="en-US" sz="2000" dirty="0" smtClean="0"/>
              <a:t>ain and suffering.  The second states that the cause of suffering is</a:t>
            </a:r>
          </a:p>
          <a:p>
            <a:pPr>
              <a:buNone/>
            </a:pPr>
            <a:r>
              <a:rPr lang="en-US" sz="2000" dirty="0" err="1" smtClean="0"/>
              <a:t>nonvirtue</a:t>
            </a:r>
            <a:r>
              <a:rPr lang="en-US" sz="2000" dirty="0" smtClean="0"/>
              <a:t> (negative mindsets).  The third states that the only cure for</a:t>
            </a:r>
          </a:p>
          <a:p>
            <a:pPr>
              <a:buNone/>
            </a:pPr>
            <a:r>
              <a:rPr lang="en-US" sz="2000" dirty="0" smtClean="0"/>
              <a:t>suffering is to overcome </a:t>
            </a:r>
            <a:r>
              <a:rPr lang="en-US" sz="2000" dirty="0" err="1" smtClean="0"/>
              <a:t>nonvirtue</a:t>
            </a:r>
            <a:r>
              <a:rPr lang="en-US" sz="2000" dirty="0" smtClean="0"/>
              <a:t>.  The fourth states that the Eightfold</a:t>
            </a:r>
          </a:p>
          <a:p>
            <a:pPr>
              <a:buNone/>
            </a:pPr>
            <a:r>
              <a:rPr lang="en-US" sz="2000" dirty="0" smtClean="0"/>
              <a:t>Path must be followed to overcome </a:t>
            </a:r>
            <a:r>
              <a:rPr lang="en-US" sz="2000" dirty="0" err="1" smtClean="0"/>
              <a:t>nonvirtue</a:t>
            </a:r>
            <a:r>
              <a:rPr lang="en-US" sz="2000" dirty="0" smtClean="0"/>
              <a:t>.  The Eightfold path is:  1: </a:t>
            </a:r>
          </a:p>
          <a:p>
            <a:pPr>
              <a:buNone/>
            </a:pPr>
            <a:r>
              <a:rPr lang="en-US" sz="2000" dirty="0" smtClean="0"/>
              <a:t>Right views, 2: Right aspirations, 3:  Right speech, 4:  Right conduct, 5: </a:t>
            </a:r>
          </a:p>
          <a:p>
            <a:pPr>
              <a:buNone/>
            </a:pPr>
            <a:r>
              <a:rPr lang="en-US" sz="2000" dirty="0" smtClean="0"/>
              <a:t>Right</a:t>
            </a:r>
            <a:r>
              <a:rPr lang="en-US" sz="2000" dirty="0" smtClean="0"/>
              <a:t> </a:t>
            </a:r>
            <a:r>
              <a:rPr lang="en-US" sz="2000" dirty="0" smtClean="0"/>
              <a:t>livelihood, 6:  Right effort, 7:  Right mindfulness, and 8:  Right</a:t>
            </a:r>
          </a:p>
          <a:p>
            <a:pPr>
              <a:buNone/>
            </a:pPr>
            <a:r>
              <a:rPr lang="en-US" sz="2000" dirty="0" smtClean="0"/>
              <a:t>contemplation</a:t>
            </a:r>
            <a:endParaRPr lang="en-US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Christianity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3560"/>
            <a:ext cx="5867400" cy="454104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fourth world religion to be formed</a:t>
            </a:r>
          </a:p>
          <a:p>
            <a:r>
              <a:rPr lang="en-US" dirty="0" smtClean="0"/>
              <a:t>Most popular religion in the world today</a:t>
            </a:r>
          </a:p>
          <a:p>
            <a:r>
              <a:rPr lang="en-US" dirty="0" smtClean="0"/>
              <a:t>Religious stories are contained in the Bible</a:t>
            </a:r>
          </a:p>
          <a:p>
            <a:r>
              <a:rPr lang="en-US" dirty="0" smtClean="0"/>
              <a:t>Monotheistic (one god)</a:t>
            </a:r>
          </a:p>
          <a:p>
            <a:r>
              <a:rPr lang="en-US" dirty="0" smtClean="0"/>
              <a:t>Many holy wars were fought over Christianity</a:t>
            </a:r>
          </a:p>
          <a:p>
            <a:r>
              <a:rPr lang="en-US" dirty="0" smtClean="0"/>
              <a:t>Some similar ideas and stories with Judaism</a:t>
            </a:r>
          </a:p>
          <a:p>
            <a:r>
              <a:rPr lang="en-US" dirty="0" smtClean="0"/>
              <a:t>One of the reasons North America and South America were colonized</a:t>
            </a:r>
          </a:p>
          <a:p>
            <a:r>
              <a:rPr lang="en-US" dirty="0" smtClean="0"/>
              <a:t>One of the most famous symbols of Christianity is Jesus being crucified</a:t>
            </a:r>
          </a:p>
        </p:txBody>
      </p:sp>
      <p:pic>
        <p:nvPicPr>
          <p:cNvPr id="19458" name="Picture 2" descr="http://t2.gstatic.com/images?q=tbn:ANd9GcQ947DC2cptVFDFZTpLwx3yJEiYKF7EnHlTJyzcdOFHwiauMrm_9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828800"/>
            <a:ext cx="23622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r>
              <a:rPr lang="en-US" dirty="0" smtClean="0"/>
              <a:t>Islam</a:t>
            </a:r>
            <a:endParaRPr lang="en-US" dirty="0"/>
          </a:p>
        </p:txBody>
      </p:sp>
      <p:pic>
        <p:nvPicPr>
          <p:cNvPr id="4" name="Content Placeholder 3" descr="30_10_pg19a-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766" t="3638" r="3959" b="16321"/>
          <a:stretch>
            <a:fillRect/>
          </a:stretch>
        </p:blipFill>
        <p:spPr>
          <a:xfrm>
            <a:off x="533400" y="3200400"/>
            <a:ext cx="4809277" cy="3128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410200" y="2895600"/>
            <a:ext cx="34290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Gloucester MT Extra Condensed" pitchFamily="18" charset="0"/>
              </a:rPr>
              <a:t>The holy book they used to guide them self was the Quran.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Gloucester MT Extra Condensed" pitchFamily="18" charset="0"/>
              </a:rPr>
              <a:t>The creator of the Islam religion was </a:t>
            </a:r>
            <a:r>
              <a:rPr lang="en-US" dirty="0" err="1" smtClean="0">
                <a:latin typeface="Gloucester MT Extra Condensed" pitchFamily="18" charset="0"/>
              </a:rPr>
              <a:t>Muhammed</a:t>
            </a:r>
            <a:r>
              <a:rPr lang="en-US" dirty="0" smtClean="0">
                <a:latin typeface="Gloucester MT Extra Condensed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Gloucester MT Extra Condensed" pitchFamily="18" charset="0"/>
              </a:rPr>
              <a:t>It was the date that every thing begin around 600 A.D</a:t>
            </a:r>
          </a:p>
          <a:p>
            <a:endParaRPr lang="en-US" dirty="0"/>
          </a:p>
        </p:txBody>
      </p:sp>
      <p:pic>
        <p:nvPicPr>
          <p:cNvPr id="6" name="Picture 5" descr="imagesCAU81F9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762000"/>
            <a:ext cx="6324600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86400" y="4876800"/>
            <a:ext cx="3657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five pillars are:</a:t>
            </a:r>
          </a:p>
          <a:p>
            <a:r>
              <a:rPr lang="en-US" dirty="0" smtClean="0"/>
              <a:t>1:  State that you believe in Allah</a:t>
            </a:r>
          </a:p>
          <a:p>
            <a:r>
              <a:rPr lang="en-US" dirty="0" smtClean="0"/>
              <a:t>2:  Pray five times a day</a:t>
            </a:r>
          </a:p>
          <a:p>
            <a:r>
              <a:rPr lang="en-US" dirty="0" smtClean="0"/>
              <a:t>3:  Every year give to charity</a:t>
            </a:r>
          </a:p>
          <a:p>
            <a:r>
              <a:rPr lang="en-US" dirty="0" smtClean="0"/>
              <a:t>4:  Make a pilgrimage to </a:t>
            </a:r>
            <a:r>
              <a:rPr lang="en-US" dirty="0" err="1" smtClean="0"/>
              <a:t>Meccah</a:t>
            </a:r>
            <a:r>
              <a:rPr lang="en-US" dirty="0" smtClean="0"/>
              <a:t> at least once in your life</a:t>
            </a:r>
          </a:p>
          <a:p>
            <a:r>
              <a:rPr lang="en-US" dirty="0" smtClean="0"/>
              <a:t>5:  Fast during Ramadan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</TotalTime>
  <Words>676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Metro</vt:lpstr>
      <vt:lpstr>World Religions</vt:lpstr>
      <vt:lpstr>Review</vt:lpstr>
      <vt:lpstr>Review</vt:lpstr>
      <vt:lpstr>Hinduism</vt:lpstr>
      <vt:lpstr>Judaism</vt:lpstr>
      <vt:lpstr>Buddhism</vt:lpstr>
      <vt:lpstr>Buddhism’s Founding Story</vt:lpstr>
      <vt:lpstr>Christianity</vt:lpstr>
      <vt:lpstr>Islam</vt:lpstr>
      <vt:lpstr>Review</vt:lpstr>
      <vt:lpstr>Review</vt:lpstr>
      <vt:lpstr>Credits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Religions</dc:title>
  <dc:creator>244224</dc:creator>
  <cp:lastModifiedBy>244224</cp:lastModifiedBy>
  <cp:revision>7</cp:revision>
  <dcterms:created xsi:type="dcterms:W3CDTF">2013-01-09T18:10:54Z</dcterms:created>
  <dcterms:modified xsi:type="dcterms:W3CDTF">2013-01-09T19:04:36Z</dcterms:modified>
</cp:coreProperties>
</file>