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9278BEB-DE89-4C8C-BA4D-355D71A9C5BF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03D87D1-336C-4E4B-82FE-FEAF96E9A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78BEB-DE89-4C8C-BA4D-355D71A9C5BF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D87D1-336C-4E4B-82FE-FEAF96E9A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78BEB-DE89-4C8C-BA4D-355D71A9C5BF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D87D1-336C-4E4B-82FE-FEAF96E9A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9278BEB-DE89-4C8C-BA4D-355D71A9C5BF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D87D1-336C-4E4B-82FE-FEAF96E9A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9278BEB-DE89-4C8C-BA4D-355D71A9C5BF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03D87D1-336C-4E4B-82FE-FEAF96E9A91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9278BEB-DE89-4C8C-BA4D-355D71A9C5BF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03D87D1-336C-4E4B-82FE-FEAF96E9A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9278BEB-DE89-4C8C-BA4D-355D71A9C5BF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03D87D1-336C-4E4B-82FE-FEAF96E9A91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78BEB-DE89-4C8C-BA4D-355D71A9C5BF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D87D1-336C-4E4B-82FE-FEAF96E9A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9278BEB-DE89-4C8C-BA4D-355D71A9C5BF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03D87D1-336C-4E4B-82FE-FEAF96E9A9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9278BEB-DE89-4C8C-BA4D-355D71A9C5BF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03D87D1-336C-4E4B-82FE-FEAF96E9A91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9278BEB-DE89-4C8C-BA4D-355D71A9C5BF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03D87D1-336C-4E4B-82FE-FEAF96E9A91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9278BEB-DE89-4C8C-BA4D-355D71A9C5BF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03D87D1-336C-4E4B-82FE-FEAF96E9A91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Religions 1.5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Chad and Logan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Judaism was the first monotheistic religion.</a:t>
            </a:r>
          </a:p>
          <a:p>
            <a:r>
              <a:rPr lang="en-US" dirty="0" smtClean="0"/>
              <a:t>Christianity is the largest religion in the world.</a:t>
            </a:r>
          </a:p>
          <a:p>
            <a:r>
              <a:rPr lang="en-US" dirty="0" smtClean="0"/>
              <a:t>Buddhist monks are led by the Dalai Lama.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Timeline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0" y="3505200"/>
            <a:ext cx="9144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62000" y="3048000"/>
            <a:ext cx="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1600200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Hinduism founded in India around 1500 B.C.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38400" y="3048000"/>
            <a:ext cx="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28800" y="1600200"/>
            <a:ext cx="129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Buddhism founded in India around 500 B.C.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886200" y="3048000"/>
            <a:ext cx="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0" y="1524000"/>
            <a:ext cx="182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Judaism founded in Israel about 5000 years ago.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715000" y="3048000"/>
            <a:ext cx="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800600" y="18288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Christianity founded in Israel around 32 A.D.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7924800" y="3048000"/>
            <a:ext cx="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29400" y="205740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Islam founded in Saudi Arabia around 600 A.D.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Hinduism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000" u="sng" dirty="0" smtClean="0"/>
              <a:t>Core Beliefs</a:t>
            </a:r>
          </a:p>
          <a:p>
            <a:r>
              <a:rPr lang="en-US" sz="2000" dirty="0" smtClean="0"/>
              <a:t>Hindus believe in one unifying spirit Brahman</a:t>
            </a:r>
          </a:p>
          <a:p>
            <a:r>
              <a:rPr lang="en-US" sz="2000" dirty="0" err="1" smtClean="0"/>
              <a:t>Moksha</a:t>
            </a:r>
            <a:r>
              <a:rPr lang="en-US" sz="2000" dirty="0" smtClean="0"/>
              <a:t> – Life, death, and reincarnation</a:t>
            </a:r>
          </a:p>
          <a:p>
            <a:r>
              <a:rPr lang="en-US" sz="2000" dirty="0" smtClean="0"/>
              <a:t>Reincarnation – Spirits return to earth many times in different forms.</a:t>
            </a:r>
          </a:p>
          <a:p>
            <a:pPr>
              <a:buNone/>
            </a:pPr>
            <a:r>
              <a:rPr lang="en-US" sz="2000" u="sng" dirty="0" smtClean="0"/>
              <a:t>Founder of Religion</a:t>
            </a:r>
            <a:endParaRPr lang="en-US" sz="2000" dirty="0" smtClean="0"/>
          </a:p>
          <a:p>
            <a:r>
              <a:rPr lang="en-US" sz="2000" dirty="0" smtClean="0"/>
              <a:t>No single founder</a:t>
            </a:r>
          </a:p>
          <a:p>
            <a:pPr>
              <a:buNone/>
            </a:pPr>
            <a:r>
              <a:rPr lang="en-US" sz="2000" u="sng" dirty="0" smtClean="0"/>
              <a:t>Religious Book</a:t>
            </a:r>
            <a:endParaRPr lang="en-US" sz="2000" dirty="0" smtClean="0"/>
          </a:p>
          <a:p>
            <a:r>
              <a:rPr lang="en-US" sz="2000" dirty="0" smtClean="0"/>
              <a:t>Vedas</a:t>
            </a:r>
          </a:p>
          <a:p>
            <a:pPr>
              <a:buNone/>
            </a:pPr>
            <a:r>
              <a:rPr lang="en-US" sz="2000" u="sng" dirty="0" smtClean="0"/>
              <a:t>Spread of Religion</a:t>
            </a:r>
          </a:p>
          <a:p>
            <a:r>
              <a:rPr lang="en-US" sz="2000" dirty="0" smtClean="0"/>
              <a:t>Emperor Asoka adopted and spread Hinduism</a:t>
            </a:r>
          </a:p>
          <a:p>
            <a:pPr>
              <a:buNone/>
            </a:pPr>
            <a:endParaRPr lang="en-US" sz="2000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Buddhism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u="sng" dirty="0" smtClean="0"/>
              <a:t>Core Beliefs</a:t>
            </a:r>
            <a:endParaRPr lang="en-US" sz="2000" dirty="0" smtClean="0"/>
          </a:p>
          <a:p>
            <a:r>
              <a:rPr lang="en-US" sz="2000" dirty="0" smtClean="0"/>
              <a:t>Shave their heads</a:t>
            </a:r>
          </a:p>
          <a:p>
            <a:r>
              <a:rPr lang="en-US" sz="2000" dirty="0" smtClean="0"/>
              <a:t>Meditation</a:t>
            </a:r>
          </a:p>
          <a:p>
            <a:r>
              <a:rPr lang="en-US" sz="2000" dirty="0" smtClean="0"/>
              <a:t>Rub </a:t>
            </a:r>
            <a:r>
              <a:rPr lang="en-US" sz="2000" dirty="0" err="1" smtClean="0"/>
              <a:t>Buddhas</a:t>
            </a:r>
            <a:r>
              <a:rPr lang="en-US" sz="2000" dirty="0" smtClean="0"/>
              <a:t> belly for good luck</a:t>
            </a:r>
          </a:p>
          <a:p>
            <a:r>
              <a:rPr lang="en-US" sz="2000" dirty="0" smtClean="0"/>
              <a:t>Live life by the Eightfold Path</a:t>
            </a:r>
          </a:p>
          <a:p>
            <a:r>
              <a:rPr lang="en-US" sz="2000" dirty="0" smtClean="0"/>
              <a:t>Based on Four Noble Truths</a:t>
            </a:r>
          </a:p>
          <a:p>
            <a:pPr>
              <a:buNone/>
            </a:pPr>
            <a:r>
              <a:rPr lang="en-US" sz="2000" u="sng" dirty="0" smtClean="0"/>
              <a:t>Founder of Religion</a:t>
            </a:r>
          </a:p>
          <a:p>
            <a:r>
              <a:rPr lang="en-US" sz="2000" dirty="0" smtClean="0"/>
              <a:t>Siddhartha </a:t>
            </a:r>
            <a:r>
              <a:rPr lang="en-US" sz="2000" dirty="0" err="1" smtClean="0"/>
              <a:t>Guatama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u="sng" dirty="0" smtClean="0"/>
              <a:t>Religious Book</a:t>
            </a:r>
            <a:endParaRPr lang="en-US" sz="2000" dirty="0" smtClean="0"/>
          </a:p>
          <a:p>
            <a:r>
              <a:rPr lang="en-US" sz="2000" dirty="0" err="1" smtClean="0"/>
              <a:t>Tripitaka</a:t>
            </a:r>
            <a:endParaRPr lang="en-US" sz="2000" dirty="0" smtClean="0"/>
          </a:p>
          <a:p>
            <a:pPr>
              <a:buNone/>
            </a:pPr>
            <a:r>
              <a:rPr lang="en-US" sz="2000" u="sng" dirty="0" smtClean="0"/>
              <a:t>Spread of Religion</a:t>
            </a:r>
          </a:p>
          <a:p>
            <a:r>
              <a:rPr lang="en-US" sz="2000" dirty="0" smtClean="0"/>
              <a:t>Spread all over the world when leaders adopted the religion</a:t>
            </a:r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Story of Buddhism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Siddhartha Gautama was born into a wealthy Hindu family.  One day he saw a dying homeless man in the street.  He believed that desire was the root of all suffering and he left his wealth to try to find peace.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Judaism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u="sng" dirty="0" smtClean="0"/>
              <a:t>Core Beliefs</a:t>
            </a:r>
          </a:p>
          <a:p>
            <a:r>
              <a:rPr lang="en-US" sz="2000" dirty="0" smtClean="0"/>
              <a:t>Celebrate the Passover</a:t>
            </a:r>
          </a:p>
          <a:p>
            <a:r>
              <a:rPr lang="en-US" sz="2000" dirty="0" smtClean="0"/>
              <a:t>Hanukkah</a:t>
            </a:r>
          </a:p>
          <a:p>
            <a:r>
              <a:rPr lang="en-US" sz="2000" dirty="0" smtClean="0"/>
              <a:t>Ten Commandments</a:t>
            </a:r>
          </a:p>
          <a:p>
            <a:pPr>
              <a:buNone/>
            </a:pPr>
            <a:r>
              <a:rPr lang="en-US" sz="2000" u="sng" dirty="0" smtClean="0"/>
              <a:t>Founder of Religion</a:t>
            </a:r>
          </a:p>
          <a:p>
            <a:r>
              <a:rPr lang="en-US" sz="2000" dirty="0" smtClean="0"/>
              <a:t>Abraham </a:t>
            </a:r>
          </a:p>
          <a:p>
            <a:pPr>
              <a:buNone/>
            </a:pPr>
            <a:r>
              <a:rPr lang="en-US" sz="2000" u="sng" dirty="0" smtClean="0"/>
              <a:t>Religious Book</a:t>
            </a:r>
          </a:p>
          <a:p>
            <a:r>
              <a:rPr lang="en-US" sz="2000" dirty="0" smtClean="0"/>
              <a:t>Torah</a:t>
            </a:r>
          </a:p>
          <a:p>
            <a:pPr>
              <a:buNone/>
            </a:pPr>
            <a:r>
              <a:rPr lang="en-US" sz="2000" u="sng" dirty="0" smtClean="0"/>
              <a:t>Spread of Religion</a:t>
            </a:r>
            <a:endParaRPr lang="en-US" sz="2000" dirty="0" smtClean="0"/>
          </a:p>
          <a:p>
            <a:r>
              <a:rPr lang="en-US" sz="2000" dirty="0" smtClean="0"/>
              <a:t>Discriminated against in the Roman Empire and kicked out of their homeland</a:t>
            </a:r>
          </a:p>
          <a:p>
            <a:pPr>
              <a:buNone/>
            </a:pPr>
            <a:endParaRPr lang="en-US" sz="2000" u="sn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Christianity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u="sng" dirty="0" smtClean="0"/>
              <a:t>Core Beliefs</a:t>
            </a:r>
          </a:p>
          <a:p>
            <a:r>
              <a:rPr lang="en-US" sz="2000" dirty="0" smtClean="0"/>
              <a:t>Jesus was a Messiah, or savior</a:t>
            </a:r>
          </a:p>
          <a:p>
            <a:r>
              <a:rPr lang="en-US" sz="2000" dirty="0" smtClean="0"/>
              <a:t>Go to Church</a:t>
            </a:r>
          </a:p>
          <a:p>
            <a:r>
              <a:rPr lang="en-US" sz="2000" dirty="0" smtClean="0"/>
              <a:t>Christmas</a:t>
            </a:r>
          </a:p>
          <a:p>
            <a:r>
              <a:rPr lang="en-US" sz="2000" dirty="0" smtClean="0"/>
              <a:t>Easter</a:t>
            </a:r>
          </a:p>
          <a:p>
            <a:r>
              <a:rPr lang="en-US" sz="2000" dirty="0" smtClean="0"/>
              <a:t>Ten Commandments</a:t>
            </a:r>
          </a:p>
          <a:p>
            <a:pPr>
              <a:buNone/>
            </a:pPr>
            <a:r>
              <a:rPr lang="en-US" sz="2000" u="sng" dirty="0" smtClean="0"/>
              <a:t>Founder of Religion</a:t>
            </a:r>
          </a:p>
          <a:p>
            <a:r>
              <a:rPr lang="en-US" sz="2000" dirty="0" smtClean="0"/>
              <a:t>Jesus</a:t>
            </a:r>
          </a:p>
          <a:p>
            <a:pPr>
              <a:buNone/>
            </a:pPr>
            <a:r>
              <a:rPr lang="en-US" sz="2000" u="sng" dirty="0" smtClean="0"/>
              <a:t>Religious Book</a:t>
            </a:r>
          </a:p>
          <a:p>
            <a:r>
              <a:rPr lang="en-US" sz="2000" dirty="0" smtClean="0"/>
              <a:t>Bible</a:t>
            </a:r>
          </a:p>
          <a:p>
            <a:pPr>
              <a:buNone/>
            </a:pPr>
            <a:r>
              <a:rPr lang="en-US" sz="2000" u="sng" dirty="0" smtClean="0"/>
              <a:t>Spread of Religion</a:t>
            </a:r>
          </a:p>
          <a:p>
            <a:r>
              <a:rPr lang="en-US" sz="2000" dirty="0" smtClean="0"/>
              <a:t>1/3 of earth’s population is Christian</a:t>
            </a:r>
          </a:p>
          <a:p>
            <a:pPr>
              <a:buNone/>
            </a:pPr>
            <a:endParaRPr lang="en-US" sz="2000" u="sn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u="sng" dirty="0" smtClean="0"/>
              <a:t>Core Beliefs</a:t>
            </a:r>
          </a:p>
          <a:p>
            <a:r>
              <a:rPr lang="en-US" sz="2000" dirty="0" smtClean="0"/>
              <a:t>Fast every nine months</a:t>
            </a:r>
          </a:p>
          <a:p>
            <a:r>
              <a:rPr lang="en-US" sz="2000" dirty="0" smtClean="0"/>
              <a:t>Worship at a Mosque</a:t>
            </a:r>
          </a:p>
          <a:p>
            <a:r>
              <a:rPr lang="en-US" sz="2000" dirty="0" smtClean="0"/>
              <a:t>5</a:t>
            </a:r>
            <a:r>
              <a:rPr lang="en-US" sz="2000" dirty="0" smtClean="0"/>
              <a:t> Pillars of Islam</a:t>
            </a:r>
          </a:p>
          <a:p>
            <a:pPr>
              <a:buNone/>
            </a:pPr>
            <a:r>
              <a:rPr lang="en-US" sz="2000" u="sng" dirty="0" smtClean="0"/>
              <a:t>Founder of Religion</a:t>
            </a:r>
          </a:p>
          <a:p>
            <a:r>
              <a:rPr lang="en-US" sz="2000" dirty="0" smtClean="0"/>
              <a:t>Muhammad Ali</a:t>
            </a:r>
          </a:p>
          <a:p>
            <a:pPr>
              <a:buNone/>
            </a:pPr>
            <a:r>
              <a:rPr lang="en-US" sz="2000" u="sng" dirty="0" smtClean="0"/>
              <a:t>Religious Book</a:t>
            </a:r>
          </a:p>
          <a:p>
            <a:r>
              <a:rPr lang="en-US" sz="2000" dirty="0" err="1" smtClean="0"/>
              <a:t>Qur’ān</a:t>
            </a:r>
            <a:endParaRPr lang="en-US" sz="2000" dirty="0" smtClean="0"/>
          </a:p>
          <a:p>
            <a:pPr>
              <a:buNone/>
            </a:pPr>
            <a:r>
              <a:rPr lang="en-US" sz="2000" u="sng" dirty="0" smtClean="0"/>
              <a:t>Spread of Religion</a:t>
            </a:r>
          </a:p>
          <a:p>
            <a:r>
              <a:rPr lang="en-US" sz="2000" dirty="0" smtClean="0"/>
              <a:t>After Muhammad's death, spread through trade, missionaries, and conquest.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u="sng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Pillars of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Faith in Allah</a:t>
            </a:r>
          </a:p>
          <a:p>
            <a:r>
              <a:rPr lang="en-US" dirty="0" smtClean="0"/>
              <a:t>Pray five times a day facing Mecca</a:t>
            </a:r>
          </a:p>
          <a:p>
            <a:r>
              <a:rPr lang="en-US" dirty="0" smtClean="0"/>
              <a:t>Help the poor and less fortunate</a:t>
            </a:r>
          </a:p>
          <a:p>
            <a:r>
              <a:rPr lang="en-US" dirty="0" smtClean="0"/>
              <a:t>Fast during Ramadan</a:t>
            </a:r>
          </a:p>
          <a:p>
            <a:r>
              <a:rPr lang="en-US" dirty="0" smtClean="0"/>
              <a:t>Pilgrimage to Mecca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63</TotalTime>
  <Words>345</Words>
  <Application>Microsoft Office PowerPoint</Application>
  <PresentationFormat>On-screen Show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World Religions 1.5</vt:lpstr>
      <vt:lpstr>Timeline</vt:lpstr>
      <vt:lpstr>Hinduism</vt:lpstr>
      <vt:lpstr>Buddhism</vt:lpstr>
      <vt:lpstr>Story of Buddhism</vt:lpstr>
      <vt:lpstr>Judaism</vt:lpstr>
      <vt:lpstr>Christianity</vt:lpstr>
      <vt:lpstr>Islam</vt:lpstr>
      <vt:lpstr>5 Pillars of Islam</vt:lpstr>
      <vt:lpstr>Interesting Facts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Religions 1.5</dc:title>
  <dc:creator>247990</dc:creator>
  <cp:lastModifiedBy>247990</cp:lastModifiedBy>
  <cp:revision>7</cp:revision>
  <dcterms:created xsi:type="dcterms:W3CDTF">2013-01-09T12:36:21Z</dcterms:created>
  <dcterms:modified xsi:type="dcterms:W3CDTF">2013-01-09T13:39:57Z</dcterms:modified>
</cp:coreProperties>
</file>