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0" r:id="rId4"/>
    <p:sldId id="258" r:id="rId5"/>
    <p:sldId id="259" r:id="rId6"/>
    <p:sldId id="261" r:id="rId7"/>
    <p:sldId id="262" r:id="rId8"/>
    <p:sldId id="274" r:id="rId9"/>
    <p:sldId id="275" r:id="rId10"/>
    <p:sldId id="263" r:id="rId11"/>
    <p:sldId id="264" r:id="rId12"/>
    <p:sldId id="267" r:id="rId13"/>
    <p:sldId id="265" r:id="rId14"/>
    <p:sldId id="266" r:id="rId15"/>
    <p:sldId id="268" r:id="rId16"/>
    <p:sldId id="269" r:id="rId17"/>
    <p:sldId id="270" r:id="rId18"/>
    <p:sldId id="273" r:id="rId19"/>
    <p:sldId id="272" r:id="rId20"/>
    <p:sldId id="271"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303E27F2-314D-4EBC-8E05-4CDACE02F27A}" type="datetimeFigureOut">
              <a:rPr lang="en-US" smtClean="0"/>
              <a:t>1/9/2013</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723CF40E-D903-429E-B3DA-411E6C3D7093}"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03E27F2-314D-4EBC-8E05-4CDACE02F27A}" type="datetimeFigureOut">
              <a:rPr lang="en-US" smtClean="0"/>
              <a:t>1/9/2013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23CF40E-D903-429E-B3DA-411E6C3D709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303E27F2-314D-4EBC-8E05-4CDACE02F27A}" type="datetimeFigureOut">
              <a:rPr lang="en-US" smtClean="0"/>
              <a:t>1/9/2013</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723CF40E-D903-429E-B3DA-411E6C3D709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03E27F2-314D-4EBC-8E05-4CDACE02F27A}" type="datetimeFigureOut">
              <a:rPr lang="en-US" smtClean="0"/>
              <a:t>1/9/2013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23CF40E-D903-429E-B3DA-411E6C3D709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303E27F2-314D-4EBC-8E05-4CDACE02F27A}" type="datetimeFigureOut">
              <a:rPr lang="en-US" smtClean="0"/>
              <a:t>1/9/2013</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723CF40E-D903-429E-B3DA-411E6C3D7093}"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03E27F2-314D-4EBC-8E05-4CDACE02F27A}" type="datetimeFigureOut">
              <a:rPr lang="en-US" smtClean="0"/>
              <a:t>1/9/2013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23CF40E-D903-429E-B3DA-411E6C3D709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03E27F2-314D-4EBC-8E05-4CDACE02F27A}" type="datetimeFigureOut">
              <a:rPr lang="en-US" smtClean="0"/>
              <a:t>1/9/2013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723CF40E-D903-429E-B3DA-411E6C3D709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03E27F2-314D-4EBC-8E05-4CDACE02F27A}" type="datetimeFigureOut">
              <a:rPr lang="en-US" smtClean="0"/>
              <a:t>1/9/2013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723CF40E-D903-429E-B3DA-411E6C3D709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303E27F2-314D-4EBC-8E05-4CDACE02F27A}" type="datetimeFigureOut">
              <a:rPr lang="en-US" smtClean="0"/>
              <a:t>1/9/2013</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723CF40E-D903-429E-B3DA-411E6C3D709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03E27F2-314D-4EBC-8E05-4CDACE02F27A}" type="datetimeFigureOut">
              <a:rPr lang="en-US" smtClean="0"/>
              <a:t>1/9/2013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23CF40E-D903-429E-B3DA-411E6C3D709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303E27F2-314D-4EBC-8E05-4CDACE02F27A}" type="datetimeFigureOut">
              <a:rPr lang="en-US" smtClean="0"/>
              <a:t>1/9/2013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23CF40E-D903-429E-B3DA-411E6C3D7093}" type="slidenum">
              <a:rPr lang="en-US" smtClean="0"/>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303E27F2-314D-4EBC-8E05-4CDACE02F27A}" type="datetimeFigureOut">
              <a:rPr lang="en-US" smtClean="0"/>
              <a:t>1/9/2013</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723CF40E-D903-429E-B3DA-411E6C3D709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Want to know about Medieval Times around the world?</a:t>
            </a:r>
            <a:endParaRPr lang="en-US" dirty="0"/>
          </a:p>
        </p:txBody>
      </p:sp>
      <p:sp>
        <p:nvSpPr>
          <p:cNvPr id="3" name="Subtitle 2"/>
          <p:cNvSpPr>
            <a:spLocks noGrp="1"/>
          </p:cNvSpPr>
          <p:nvPr>
            <p:ph type="subTitle" idx="1"/>
          </p:nvPr>
        </p:nvSpPr>
        <p:spPr/>
        <p:txBody>
          <a:bodyPr/>
          <a:lstStyle/>
          <a:p>
            <a:r>
              <a:rPr lang="en-US" dirty="0" smtClean="0"/>
              <a:t>Unit 2: Medieval Africa, Asia, and Mesoamerica</a:t>
            </a:r>
          </a:p>
          <a:p>
            <a:r>
              <a:rPr lang="en-US" dirty="0" smtClean="0"/>
              <a:t>(MAAM)</a:t>
            </a:r>
            <a:endParaRPr lang="en-US" dirty="0"/>
          </a:p>
        </p:txBody>
      </p:sp>
      <p:sp>
        <p:nvSpPr>
          <p:cNvPr id="4" name="Rounded Rectangle 3"/>
          <p:cNvSpPr/>
          <p:nvPr/>
        </p:nvSpPr>
        <p:spPr>
          <a:xfrm>
            <a:off x="6096000" y="4800600"/>
            <a:ext cx="2590800" cy="15240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By </a:t>
            </a:r>
            <a:r>
              <a:rPr lang="en-US" dirty="0" err="1" smtClean="0"/>
              <a:t>J’Nasia</a:t>
            </a:r>
            <a:r>
              <a:rPr lang="en-US" dirty="0" smtClean="0"/>
              <a:t> Garner and Emma </a:t>
            </a:r>
            <a:r>
              <a:rPr lang="en-US" dirty="0" err="1" smtClean="0"/>
              <a:t>Vtipil</a:t>
            </a: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ASIA: japan</a:t>
            </a:r>
            <a:endParaRPr lang="en-US" dirty="0"/>
          </a:p>
        </p:txBody>
      </p:sp>
      <p:sp>
        <p:nvSpPr>
          <p:cNvPr id="3" name="Content Placeholder 2"/>
          <p:cNvSpPr>
            <a:spLocks noGrp="1"/>
          </p:cNvSpPr>
          <p:nvPr>
            <p:ph idx="1"/>
          </p:nvPr>
        </p:nvSpPr>
        <p:spPr/>
        <p:txBody>
          <a:bodyPr>
            <a:normAutofit lnSpcReduction="10000"/>
          </a:bodyPr>
          <a:lstStyle/>
          <a:p>
            <a:r>
              <a:rPr lang="en-US" dirty="0" smtClean="0"/>
              <a:t>Japan is an </a:t>
            </a:r>
            <a:r>
              <a:rPr lang="en-US" b="1" dirty="0" smtClean="0"/>
              <a:t>archipelago</a:t>
            </a:r>
            <a:r>
              <a:rPr lang="en-US" dirty="0" smtClean="0"/>
              <a:t>; it consists of 4,000 islands.  It is around 1,200 miles long with four main islands (Hokkaido, Honshu, Shikoku, and Kyushu).</a:t>
            </a:r>
          </a:p>
          <a:p>
            <a:r>
              <a:rPr lang="en-US" dirty="0" smtClean="0"/>
              <a:t>Only 12% of the land in Japan is good for farming.</a:t>
            </a:r>
          </a:p>
          <a:p>
            <a:r>
              <a:rPr lang="en-US" dirty="0" smtClean="0"/>
              <a:t>Multiple natural disasters cause trouble in Japan. Typhoons occur towards the late summer or early fall.  Earthquakes and tidal waves also affect Japan.</a:t>
            </a:r>
          </a:p>
          <a:p>
            <a:r>
              <a:rPr lang="en-US" dirty="0" smtClean="0"/>
              <a:t>In Japan, the climate is mild and there is plenty of rain.</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ASIA: japan</a:t>
            </a:r>
            <a:r>
              <a:rPr lang="en-US" dirty="0" smtClean="0"/>
              <a:t>	</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Japan was very similar to China. Often Japan borrowed ideas from its neighbor, such as gardens, how they painted, how they wrote, and drinking tea.</a:t>
            </a:r>
          </a:p>
          <a:p>
            <a:r>
              <a:rPr lang="en-US" dirty="0" smtClean="0"/>
              <a:t>In </a:t>
            </a:r>
            <a:r>
              <a:rPr lang="en-US" dirty="0" smtClean="0"/>
              <a:t>Medieval Japan, families who owned land began to be independent.  They often had their own armies.</a:t>
            </a:r>
          </a:p>
          <a:p>
            <a:r>
              <a:rPr lang="en-US" dirty="0" smtClean="0"/>
              <a:t>These families were called </a:t>
            </a:r>
            <a:r>
              <a:rPr lang="en-US" b="1" dirty="0" err="1" smtClean="0"/>
              <a:t>daiymo</a:t>
            </a:r>
            <a:r>
              <a:rPr lang="en-US" dirty="0" smtClean="0"/>
              <a:t> and had power over land.</a:t>
            </a:r>
          </a:p>
          <a:p>
            <a:r>
              <a:rPr lang="en-US" dirty="0" smtClean="0"/>
              <a:t>The emperor of Japan had little power, and was more of symbol through which the </a:t>
            </a:r>
            <a:r>
              <a:rPr lang="en-US" b="1" dirty="0" smtClean="0"/>
              <a:t>shogun</a:t>
            </a:r>
            <a:r>
              <a:rPr lang="en-US" dirty="0" smtClean="0"/>
              <a:t> (dictator) ruled.</a:t>
            </a:r>
          </a:p>
          <a:p>
            <a:r>
              <a:rPr lang="en-US" dirty="0" smtClean="0"/>
              <a:t>Small families gave their land to </a:t>
            </a:r>
            <a:r>
              <a:rPr lang="en-US" dirty="0" err="1" smtClean="0"/>
              <a:t>daiymo</a:t>
            </a:r>
            <a:r>
              <a:rPr lang="en-US" dirty="0" smtClean="0"/>
              <a:t> for protection. </a:t>
            </a:r>
          </a:p>
          <a:p>
            <a:r>
              <a:rPr lang="en-US" dirty="0" smtClean="0"/>
              <a:t>The </a:t>
            </a:r>
            <a:r>
              <a:rPr lang="en-US" dirty="0" err="1" smtClean="0"/>
              <a:t>daiymo</a:t>
            </a:r>
            <a:r>
              <a:rPr lang="en-US" dirty="0" smtClean="0"/>
              <a:t> hired </a:t>
            </a:r>
            <a:r>
              <a:rPr lang="en-US" b="1" dirty="0" smtClean="0"/>
              <a:t>samurai </a:t>
            </a:r>
            <a:r>
              <a:rPr lang="en-US" dirty="0" smtClean="0"/>
              <a:t>as protection.</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Asia: japan</a:t>
            </a:r>
            <a:endParaRPr lang="en-US" dirty="0"/>
          </a:p>
        </p:txBody>
      </p:sp>
      <p:sp>
        <p:nvSpPr>
          <p:cNvPr id="3" name="Content Placeholder 2"/>
          <p:cNvSpPr>
            <a:spLocks noGrp="1"/>
          </p:cNvSpPr>
          <p:nvPr>
            <p:ph idx="1"/>
          </p:nvPr>
        </p:nvSpPr>
        <p:spPr/>
        <p:txBody>
          <a:bodyPr/>
          <a:lstStyle/>
          <a:p>
            <a:r>
              <a:rPr lang="en-US" dirty="0" smtClean="0"/>
              <a:t>Samurai followed a code called </a:t>
            </a:r>
            <a:r>
              <a:rPr lang="en-US" b="1" dirty="0" smtClean="0"/>
              <a:t>Bushido</a:t>
            </a:r>
          </a:p>
          <a:p>
            <a:r>
              <a:rPr lang="en-US" dirty="0" smtClean="0"/>
              <a:t>Bushido focused on honor and dying honorably.</a:t>
            </a:r>
          </a:p>
          <a:p>
            <a:r>
              <a:rPr lang="en-US" dirty="0" smtClean="0"/>
              <a:t>If a Samurai did something cowardly, there was a way for him to redeem himself. He could commit suicide.</a:t>
            </a:r>
          </a:p>
          <a:p>
            <a:r>
              <a:rPr lang="en-US" dirty="0" smtClean="0"/>
              <a:t>Samurai had to be brave. They were skilled warriors.</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Asia: </a:t>
            </a:r>
            <a:r>
              <a:rPr lang="en-US" dirty="0" err="1" smtClean="0"/>
              <a:t>mongolia</a:t>
            </a:r>
            <a:endParaRPr lang="en-US" dirty="0"/>
          </a:p>
        </p:txBody>
      </p:sp>
      <p:sp>
        <p:nvSpPr>
          <p:cNvPr id="3" name="Content Placeholder 2"/>
          <p:cNvSpPr>
            <a:spLocks noGrp="1"/>
          </p:cNvSpPr>
          <p:nvPr>
            <p:ph idx="1"/>
          </p:nvPr>
        </p:nvSpPr>
        <p:spPr/>
        <p:txBody>
          <a:bodyPr>
            <a:normAutofit lnSpcReduction="10000"/>
          </a:bodyPr>
          <a:lstStyle/>
          <a:p>
            <a:r>
              <a:rPr lang="en-US" dirty="0" smtClean="0"/>
              <a:t>Mongolia lies North of China.  It was made up of clans.</a:t>
            </a:r>
          </a:p>
          <a:p>
            <a:r>
              <a:rPr lang="en-US" dirty="0" smtClean="0"/>
              <a:t>A man named, </a:t>
            </a:r>
            <a:r>
              <a:rPr lang="en-US" dirty="0" err="1" smtClean="0"/>
              <a:t>Temujn</a:t>
            </a:r>
            <a:r>
              <a:rPr lang="en-US" dirty="0" smtClean="0"/>
              <a:t> wanted to bring all of the clans together.</a:t>
            </a:r>
          </a:p>
          <a:p>
            <a:r>
              <a:rPr lang="en-US" dirty="0" smtClean="0"/>
              <a:t>When he united all of them, he changed his name to Genghis Khan.</a:t>
            </a:r>
          </a:p>
          <a:p>
            <a:r>
              <a:rPr lang="en-US" dirty="0" smtClean="0"/>
              <a:t>Genghis Khan was known for his cruelty.  He was brutal, but a great strategist.  Genghis Khan was very organized.  This is why he was so </a:t>
            </a:r>
            <a:r>
              <a:rPr lang="en-US" dirty="0" err="1" smtClean="0"/>
              <a:t>succesful</a:t>
            </a:r>
            <a:r>
              <a:rPr lang="en-US" dirty="0" smtClean="0"/>
              <a:t>.</a:t>
            </a:r>
          </a:p>
          <a:p>
            <a:r>
              <a:rPr lang="en-US" dirty="0" smtClean="0"/>
              <a:t>It was his dream to conquer China. Before he died in 1227, he took over much of Asia.</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Mesoamerica</a:t>
            </a:r>
            <a:r>
              <a:rPr lang="en-US" dirty="0" smtClean="0"/>
              <a:t>	</a:t>
            </a:r>
            <a:endParaRPr lang="en-US" dirty="0"/>
          </a:p>
        </p:txBody>
      </p:sp>
      <p:sp>
        <p:nvSpPr>
          <p:cNvPr id="3" name="Content Placeholder 2"/>
          <p:cNvSpPr>
            <a:spLocks noGrp="1"/>
          </p:cNvSpPr>
          <p:nvPr>
            <p:ph idx="1"/>
          </p:nvPr>
        </p:nvSpPr>
        <p:spPr/>
        <p:txBody>
          <a:bodyPr/>
          <a:lstStyle/>
          <a:p>
            <a:r>
              <a:rPr lang="en-US" dirty="0" smtClean="0"/>
              <a:t>Mesoamerica had an amazing culture.</a:t>
            </a:r>
          </a:p>
          <a:p>
            <a:r>
              <a:rPr lang="en-US" dirty="0" smtClean="0"/>
              <a:t>They had many great </a:t>
            </a:r>
            <a:r>
              <a:rPr lang="en-US" dirty="0" err="1" smtClean="0"/>
              <a:t>achievments</a:t>
            </a:r>
            <a:r>
              <a:rPr lang="en-US" dirty="0" smtClean="0"/>
              <a:t> such as developing new farming techniques like slash and burn.</a:t>
            </a:r>
          </a:p>
          <a:p>
            <a:r>
              <a:rPr lang="en-US" dirty="0" smtClean="0"/>
              <a:t>They had glyphs, which are symbols that represent sounds and ideas.</a:t>
            </a:r>
          </a:p>
          <a:p>
            <a:r>
              <a:rPr lang="en-US" dirty="0" smtClean="0"/>
              <a:t>The Aztecs were good </a:t>
            </a:r>
            <a:r>
              <a:rPr lang="en-US" dirty="0" err="1" smtClean="0"/>
              <a:t>astronomists</a:t>
            </a:r>
            <a:r>
              <a:rPr lang="en-US" dirty="0" smtClean="0"/>
              <a:t>. They tracked the planets.</a:t>
            </a:r>
          </a:p>
          <a:p>
            <a:r>
              <a:rPr lang="en-US" dirty="0" smtClean="0"/>
              <a:t>Both the Aztecs and the Mayans made calendars.</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Mesoamerica</a:t>
            </a:r>
            <a:r>
              <a:rPr lang="en-US" dirty="0" smtClean="0"/>
              <a:t>	</a:t>
            </a:r>
            <a:endParaRPr lang="en-US" dirty="0"/>
          </a:p>
        </p:txBody>
      </p:sp>
      <p:sp>
        <p:nvSpPr>
          <p:cNvPr id="3" name="Content Placeholder 2"/>
          <p:cNvSpPr>
            <a:spLocks noGrp="1"/>
          </p:cNvSpPr>
          <p:nvPr>
            <p:ph idx="1"/>
          </p:nvPr>
        </p:nvSpPr>
        <p:spPr/>
        <p:txBody>
          <a:bodyPr/>
          <a:lstStyle/>
          <a:p>
            <a:r>
              <a:rPr lang="en-US" dirty="0" smtClean="0"/>
              <a:t>Mesoamerica had many different type of architecture. There were:</a:t>
            </a:r>
          </a:p>
          <a:p>
            <a:pPr lvl="1"/>
            <a:r>
              <a:rPr lang="en-US" dirty="0" smtClean="0"/>
              <a:t>Temples</a:t>
            </a:r>
          </a:p>
          <a:p>
            <a:pPr lvl="1"/>
            <a:r>
              <a:rPr lang="en-US" dirty="0" smtClean="0"/>
              <a:t>Palaces</a:t>
            </a:r>
          </a:p>
          <a:p>
            <a:pPr lvl="1"/>
            <a:r>
              <a:rPr lang="en-US" dirty="0" smtClean="0"/>
              <a:t>Canals</a:t>
            </a:r>
          </a:p>
          <a:p>
            <a:pPr lvl="1"/>
            <a:r>
              <a:rPr lang="en-US" dirty="0" smtClean="0"/>
              <a:t>Markets</a:t>
            </a:r>
          </a:p>
          <a:p>
            <a:pPr lvl="1"/>
            <a:r>
              <a:rPr lang="en-US" dirty="0" smtClean="0"/>
              <a:t>Walled Cities</a:t>
            </a:r>
          </a:p>
          <a:p>
            <a:pPr lvl="1"/>
            <a:r>
              <a:rPr lang="en-US" dirty="0" err="1" smtClean="0"/>
              <a:t>Chinampas</a:t>
            </a:r>
            <a:endParaRPr lang="en-US" dirty="0" smtClean="0"/>
          </a:p>
          <a:p>
            <a:pPr lvl="1"/>
            <a:r>
              <a:rPr lang="en-US" dirty="0" smtClean="0"/>
              <a:t>“Floating Gardens”</a:t>
            </a:r>
          </a:p>
          <a:p>
            <a:pPr lvl="1"/>
            <a:r>
              <a:rPr lang="en-US" dirty="0" smtClean="0"/>
              <a:t>Pyramids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Mesoamerica: </a:t>
            </a:r>
            <a:r>
              <a:rPr lang="en-US" dirty="0" err="1" smtClean="0"/>
              <a:t>aztecs</a:t>
            </a:r>
            <a:r>
              <a:rPr lang="en-US" dirty="0" smtClean="0"/>
              <a:t>	</a:t>
            </a:r>
            <a:endParaRPr lang="en-US" dirty="0"/>
          </a:p>
        </p:txBody>
      </p:sp>
      <p:sp>
        <p:nvSpPr>
          <p:cNvPr id="3" name="Content Placeholder 2"/>
          <p:cNvSpPr>
            <a:spLocks noGrp="1"/>
          </p:cNvSpPr>
          <p:nvPr>
            <p:ph idx="1"/>
          </p:nvPr>
        </p:nvSpPr>
        <p:spPr/>
        <p:txBody>
          <a:bodyPr/>
          <a:lstStyle/>
          <a:p>
            <a:r>
              <a:rPr lang="en-US" dirty="0" smtClean="0"/>
              <a:t>In the Aztec’s religion, Huitzilopochtli (the sun and war god) was the man god. Their religion is polytheistic (more than one god).</a:t>
            </a:r>
          </a:p>
          <a:p>
            <a:r>
              <a:rPr lang="en-US" b="1" dirty="0" smtClean="0"/>
              <a:t>Human sacrifices </a:t>
            </a:r>
            <a:r>
              <a:rPr lang="en-US" dirty="0" smtClean="0"/>
              <a:t>were made to give the gods power.</a:t>
            </a:r>
          </a:p>
          <a:p>
            <a:r>
              <a:rPr lang="en-US" dirty="0" smtClean="0"/>
              <a:t>War captives were used as sacrifices.  </a:t>
            </a:r>
          </a:p>
          <a:p>
            <a:r>
              <a:rPr lang="en-US" dirty="0" smtClean="0"/>
              <a:t>If a city was conquered, the people were no longer used as sacrifices since they were citizens</a:t>
            </a:r>
            <a:r>
              <a:rPr lang="en-US" dirty="0" smtClean="0"/>
              <a:t>.</a:t>
            </a:r>
          </a:p>
          <a:p>
            <a:r>
              <a:rPr lang="en-US" dirty="0" smtClean="0"/>
              <a:t>The Aztec’s capital was Tenochtitlan.</a:t>
            </a:r>
            <a:endParaRPr lang="en-US" dirty="0" smtClean="0"/>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Mesoamerica: </a:t>
            </a:r>
            <a:r>
              <a:rPr lang="en-US" dirty="0" err="1" smtClean="0"/>
              <a:t>aztecs</a:t>
            </a:r>
            <a:endParaRPr lang="en-US" dirty="0"/>
          </a:p>
        </p:txBody>
      </p:sp>
      <p:sp>
        <p:nvSpPr>
          <p:cNvPr id="3" name="Content Placeholder 2"/>
          <p:cNvSpPr>
            <a:spLocks noGrp="1"/>
          </p:cNvSpPr>
          <p:nvPr>
            <p:ph idx="1"/>
          </p:nvPr>
        </p:nvSpPr>
        <p:spPr/>
        <p:txBody>
          <a:bodyPr/>
          <a:lstStyle/>
          <a:p>
            <a:r>
              <a:rPr lang="en-US" dirty="0" smtClean="0"/>
              <a:t>Their were social classes, but people could move classes. There was also a middle class.</a:t>
            </a:r>
          </a:p>
          <a:p>
            <a:r>
              <a:rPr lang="en-US" dirty="0" smtClean="0"/>
              <a:t>In Mesoamerica there was religious and non-religious art. </a:t>
            </a:r>
          </a:p>
          <a:p>
            <a:r>
              <a:rPr lang="en-US" dirty="0" smtClean="0"/>
              <a:t>Jade masks are an example of art from Medieval Mesoamerica.</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Mesoamerica: </a:t>
            </a:r>
            <a:r>
              <a:rPr lang="en-US" dirty="0" err="1" smtClean="0"/>
              <a:t>mayans</a:t>
            </a:r>
            <a:endParaRPr lang="en-US" dirty="0"/>
          </a:p>
        </p:txBody>
      </p:sp>
      <p:sp>
        <p:nvSpPr>
          <p:cNvPr id="3" name="Content Placeholder 2"/>
          <p:cNvSpPr>
            <a:spLocks noGrp="1"/>
          </p:cNvSpPr>
          <p:nvPr>
            <p:ph idx="1"/>
          </p:nvPr>
        </p:nvSpPr>
        <p:spPr/>
        <p:txBody>
          <a:bodyPr/>
          <a:lstStyle/>
          <a:p>
            <a:r>
              <a:rPr lang="en-US" dirty="0" smtClean="0"/>
              <a:t>The Mayan civilization was another important kingdom in Mesoamerica.</a:t>
            </a:r>
          </a:p>
          <a:p>
            <a:r>
              <a:rPr lang="en-US" dirty="0" smtClean="0"/>
              <a:t>The Mayans, like the Aztecs, believed in human sacrifices.</a:t>
            </a:r>
          </a:p>
          <a:p>
            <a:r>
              <a:rPr lang="en-US" dirty="0" smtClean="0"/>
              <a:t>Mayans also had a polytheistic religion, but their gods were different from that of the Aztecs.</a:t>
            </a:r>
          </a:p>
          <a:p>
            <a:r>
              <a:rPr lang="en-US" dirty="0" smtClean="0"/>
              <a:t>Some Mayan achievements would be that they used zero when counting, could write, and had calendars. </a:t>
            </a:r>
            <a:endParaRPr lang="en-US" dirty="0"/>
          </a:p>
        </p:txBody>
      </p:sp>
    </p:spTree>
    <p:extLst>
      <p:ext uri="{BB962C8B-B14F-4D97-AF65-F5344CB8AC3E}">
        <p14:creationId xmlns:p14="http://schemas.microsoft.com/office/powerpoint/2010/main" val="8869924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timeline of important events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300-1100: Ghana is a key part of Africa.</a:t>
            </a:r>
          </a:p>
          <a:p>
            <a:r>
              <a:rPr lang="en-US" dirty="0" smtClean="0"/>
              <a:t>700: Islam is spreading in Africa.</a:t>
            </a:r>
          </a:p>
          <a:p>
            <a:r>
              <a:rPr lang="en-US" dirty="0" smtClean="0"/>
              <a:t>1200: </a:t>
            </a:r>
            <a:r>
              <a:rPr lang="en-US" dirty="0" err="1" smtClean="0"/>
              <a:t>Temujin</a:t>
            </a:r>
            <a:r>
              <a:rPr lang="en-US" dirty="0" smtClean="0"/>
              <a:t> tries to unite the Mongol clans.</a:t>
            </a:r>
          </a:p>
          <a:p>
            <a:r>
              <a:rPr lang="en-US" dirty="0" smtClean="0"/>
              <a:t>1200-1300: Mongol has the </a:t>
            </a:r>
            <a:r>
              <a:rPr lang="en-US" dirty="0" err="1" smtClean="0"/>
              <a:t>Pax</a:t>
            </a:r>
            <a:r>
              <a:rPr lang="en-US" dirty="0" smtClean="0"/>
              <a:t> Mongolia, which is an age of peace.</a:t>
            </a:r>
          </a:p>
          <a:p>
            <a:r>
              <a:rPr lang="en-US" dirty="0" smtClean="0"/>
              <a:t>1206: </a:t>
            </a:r>
            <a:r>
              <a:rPr lang="en-US" dirty="0" err="1" smtClean="0"/>
              <a:t>Temujin</a:t>
            </a:r>
            <a:r>
              <a:rPr lang="en-US" dirty="0" smtClean="0"/>
              <a:t> becomes Genghis Khan.</a:t>
            </a:r>
          </a:p>
          <a:p>
            <a:r>
              <a:rPr lang="en-US" dirty="0" smtClean="0"/>
              <a:t>1225: The Mongols control Central Asia.</a:t>
            </a:r>
          </a:p>
          <a:p>
            <a:r>
              <a:rPr lang="en-US" dirty="0" smtClean="0"/>
              <a:t>1227: Genghis Khan dies from disease.</a:t>
            </a:r>
          </a:p>
          <a:p>
            <a:r>
              <a:rPr lang="en-US" dirty="0" smtClean="0"/>
              <a:t>1260: Kublai Khan becomes the Mongols’ ruler.</a:t>
            </a:r>
          </a:p>
          <a:p>
            <a:r>
              <a:rPr lang="en-US" dirty="0" smtClean="0"/>
              <a:t>1275: Marco Polo visits Kublai Khan.</a:t>
            </a:r>
          </a:p>
          <a:p>
            <a:r>
              <a:rPr lang="fi-FI" dirty="0"/>
              <a:t>1312-1337: Mansa Musa rules </a:t>
            </a:r>
            <a:r>
              <a:rPr lang="fi-FI" dirty="0" smtClean="0"/>
              <a:t>Mali.</a:t>
            </a:r>
          </a:p>
          <a:p>
            <a:r>
              <a:rPr lang="en-US" dirty="0" smtClean="0"/>
              <a:t>1368: China forces the Mongols out of their land.</a:t>
            </a:r>
          </a:p>
          <a:p>
            <a:endParaRPr lang="en-US" dirty="0"/>
          </a:p>
        </p:txBody>
      </p:sp>
    </p:spTree>
    <p:extLst>
      <p:ext uri="{BB962C8B-B14F-4D97-AF65-F5344CB8AC3E}">
        <p14:creationId xmlns:p14="http://schemas.microsoft.com/office/powerpoint/2010/main" val="26357652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Summary</a:t>
            </a:r>
            <a:endParaRPr lang="en-US" dirty="0"/>
          </a:p>
        </p:txBody>
      </p:sp>
      <p:sp>
        <p:nvSpPr>
          <p:cNvPr id="3" name="Content Placeholder 2"/>
          <p:cNvSpPr>
            <a:spLocks noGrp="1"/>
          </p:cNvSpPr>
          <p:nvPr>
            <p:ph idx="1"/>
          </p:nvPr>
        </p:nvSpPr>
        <p:spPr/>
        <p:txBody>
          <a:bodyPr/>
          <a:lstStyle/>
          <a:p>
            <a:r>
              <a:rPr lang="en-US" dirty="0" smtClean="0"/>
              <a:t>Most of the time students study Medieval Times in Europe.  Other countries are often overlooked.  Africa, Asia, and Mesoamerica had a rich history and culture during this time.  Imagine thousands of islands or towering pyramids. Colossal empires expanding their trade and conquering kingdoms.  Living through this age would be difficult. Want to know more? Keep reading!</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The Medieval times was not only a unique age in Europe. It was also an important period of history for Africa, Asia, and Mesoamerica. They each had their own culture and history.  From samurai to </a:t>
            </a:r>
            <a:r>
              <a:rPr lang="en-US" dirty="0" smtClean="0"/>
              <a:t>natural resources, </a:t>
            </a:r>
            <a:r>
              <a:rPr lang="en-US" dirty="0" smtClean="0"/>
              <a:t>these regions are amazing places.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For Unit 2</a:t>
            </a:r>
            <a:endParaRPr lang="en-US" dirty="0"/>
          </a:p>
        </p:txBody>
      </p:sp>
      <p:sp>
        <p:nvSpPr>
          <p:cNvPr id="3" name="Content Placeholder 2"/>
          <p:cNvSpPr>
            <a:spLocks noGrp="1"/>
          </p:cNvSpPr>
          <p:nvPr>
            <p:ph idx="1"/>
          </p:nvPr>
        </p:nvSpPr>
        <p:spPr/>
        <p:txBody>
          <a:bodyPr/>
          <a:lstStyle/>
          <a:p>
            <a:r>
              <a:rPr lang="en-US" dirty="0" smtClean="0"/>
              <a:t>Throughout the </a:t>
            </a:r>
            <a:r>
              <a:rPr lang="en-US" dirty="0" err="1" smtClean="0"/>
              <a:t>Powerpoint</a:t>
            </a:r>
            <a:r>
              <a:rPr lang="en-US" dirty="0" smtClean="0"/>
              <a:t>, try to uncover the answers to these questions:</a:t>
            </a:r>
          </a:p>
          <a:p>
            <a:r>
              <a:rPr lang="en-US" dirty="0" smtClean="0"/>
              <a:t>What are the four kingdoms of Africa?</a:t>
            </a:r>
          </a:p>
          <a:p>
            <a:r>
              <a:rPr lang="en-US" dirty="0" smtClean="0"/>
              <a:t>How were the pyramids of </a:t>
            </a:r>
            <a:r>
              <a:rPr lang="en-US" dirty="0" err="1" smtClean="0"/>
              <a:t>Nubia</a:t>
            </a:r>
            <a:r>
              <a:rPr lang="en-US" dirty="0" smtClean="0"/>
              <a:t> different from Egypt’s?</a:t>
            </a:r>
          </a:p>
          <a:p>
            <a:r>
              <a:rPr lang="en-US" dirty="0" smtClean="0"/>
              <a:t>What natural resources did Africa have?</a:t>
            </a:r>
          </a:p>
          <a:p>
            <a:r>
              <a:rPr lang="en-US" dirty="0" smtClean="0"/>
              <a:t>Describe Genghis Khan’s war tactics.</a:t>
            </a:r>
          </a:p>
          <a:p>
            <a:r>
              <a:rPr lang="en-US" dirty="0" smtClean="0"/>
              <a:t>What is the geography/climate of Japan?</a:t>
            </a:r>
          </a:p>
          <a:p>
            <a:r>
              <a:rPr lang="en-US" dirty="0" smtClean="0"/>
              <a:t>How did feudalism in Japan work?</a:t>
            </a:r>
          </a:p>
          <a:p>
            <a:r>
              <a:rPr lang="en-US" dirty="0" smtClean="0"/>
              <a:t>Describe the culture of the </a:t>
            </a:r>
            <a:r>
              <a:rPr lang="en-US" dirty="0" smtClean="0"/>
              <a:t>Aztecs</a:t>
            </a:r>
            <a:r>
              <a:rPr lang="en-US" dirty="0" smtClean="0"/>
              <a:t>.</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Important Terms to know</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Before studying this Unit, it is important to understand some terms.</a:t>
            </a:r>
          </a:p>
          <a:p>
            <a:r>
              <a:rPr lang="en-US" dirty="0" smtClean="0"/>
              <a:t>Kush: This is another word for </a:t>
            </a:r>
            <a:r>
              <a:rPr lang="en-US" dirty="0" err="1" smtClean="0"/>
              <a:t>Nubia</a:t>
            </a:r>
            <a:r>
              <a:rPr lang="en-US" dirty="0" smtClean="0"/>
              <a:t> or The Land of the Bow. It was called this due to its fearsome warriors who were skilled with the bow and arrow.</a:t>
            </a:r>
          </a:p>
          <a:p>
            <a:r>
              <a:rPr lang="en-US" dirty="0" smtClean="0"/>
              <a:t>Slash and Burn: This is an agricultural technique in which vegetation was burned away to make space for farm land.</a:t>
            </a:r>
          </a:p>
          <a:p>
            <a:r>
              <a:rPr lang="en-US" dirty="0" smtClean="0"/>
              <a:t>Human Sacrifice: This is when people are sacrificed for some cause; usually for the religious purposes.</a:t>
            </a:r>
          </a:p>
          <a:p>
            <a:r>
              <a:rPr lang="en-US" dirty="0" smtClean="0"/>
              <a:t>Archipelago:  This is a chain of islands.</a:t>
            </a:r>
          </a:p>
          <a:p>
            <a:r>
              <a:rPr lang="en-US" dirty="0" smtClean="0"/>
              <a:t>Bushido: This is the code Samurai lived by. It means “way of the warrior”.</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Africa</a:t>
            </a:r>
            <a:endParaRPr lang="en-US" dirty="0"/>
          </a:p>
        </p:txBody>
      </p:sp>
      <p:sp>
        <p:nvSpPr>
          <p:cNvPr id="3" name="Content Placeholder 2"/>
          <p:cNvSpPr>
            <a:spLocks noGrp="1"/>
          </p:cNvSpPr>
          <p:nvPr>
            <p:ph idx="1"/>
          </p:nvPr>
        </p:nvSpPr>
        <p:spPr/>
        <p:txBody>
          <a:bodyPr/>
          <a:lstStyle/>
          <a:p>
            <a:r>
              <a:rPr lang="en-US" dirty="0" smtClean="0"/>
              <a:t>Four major kingdoms made up Africa: </a:t>
            </a:r>
            <a:r>
              <a:rPr lang="en-US" dirty="0" err="1" smtClean="0"/>
              <a:t>Nubia</a:t>
            </a:r>
            <a:r>
              <a:rPr lang="en-US" dirty="0" smtClean="0"/>
              <a:t>, </a:t>
            </a:r>
            <a:r>
              <a:rPr lang="en-US" dirty="0" err="1" smtClean="0"/>
              <a:t>Songhay</a:t>
            </a:r>
            <a:r>
              <a:rPr lang="en-US" dirty="0" smtClean="0"/>
              <a:t>, Mali, and Ghana</a:t>
            </a:r>
          </a:p>
          <a:p>
            <a:r>
              <a:rPr lang="en-US" dirty="0" smtClean="0"/>
              <a:t>Africa had lots of resources to trade.  Salt, gold, copper, ivory, </a:t>
            </a:r>
            <a:r>
              <a:rPr lang="en-US" dirty="0" err="1" smtClean="0"/>
              <a:t>frakincense</a:t>
            </a:r>
            <a:r>
              <a:rPr lang="en-US" dirty="0" smtClean="0"/>
              <a:t>, and ebony were a few of the valuable items Africa had to offer.</a:t>
            </a:r>
          </a:p>
          <a:p>
            <a:r>
              <a:rPr lang="en-US" dirty="0" smtClean="0"/>
              <a:t>Resources varied in each country. </a:t>
            </a:r>
            <a:r>
              <a:rPr lang="en-US" dirty="0" smtClean="0"/>
              <a:t>For instance, Ghana </a:t>
            </a:r>
            <a:r>
              <a:rPr lang="en-US" dirty="0" smtClean="0"/>
              <a:t>could produce items out of iron.</a:t>
            </a:r>
          </a:p>
          <a:p>
            <a:r>
              <a:rPr lang="en-US" dirty="0" smtClean="0"/>
              <a:t>Camels supported trade.  </a:t>
            </a:r>
          </a:p>
          <a:p>
            <a:endParaRPr lang="en-US" dirty="0" smtClean="0"/>
          </a:p>
          <a:p>
            <a:pPr lvl="1">
              <a:buNone/>
            </a:pPr>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Africa	</a:t>
            </a:r>
            <a:endParaRPr lang="en-US" dirty="0"/>
          </a:p>
        </p:txBody>
      </p:sp>
      <p:sp>
        <p:nvSpPr>
          <p:cNvPr id="3" name="Content Placeholder 2"/>
          <p:cNvSpPr>
            <a:spLocks noGrp="1"/>
          </p:cNvSpPr>
          <p:nvPr>
            <p:ph idx="1"/>
          </p:nvPr>
        </p:nvSpPr>
        <p:spPr/>
        <p:txBody>
          <a:bodyPr/>
          <a:lstStyle/>
          <a:p>
            <a:r>
              <a:rPr lang="en-US" dirty="0" smtClean="0"/>
              <a:t>Egypt was another country in Africa. Egypt is known for its great pyramids. </a:t>
            </a:r>
            <a:r>
              <a:rPr lang="en-US" dirty="0" err="1" smtClean="0"/>
              <a:t>Nubia</a:t>
            </a:r>
            <a:r>
              <a:rPr lang="en-US" dirty="0" smtClean="0"/>
              <a:t> also had pyramids, but the two varied.</a:t>
            </a:r>
          </a:p>
          <a:p>
            <a:r>
              <a:rPr lang="en-US" dirty="0" err="1" smtClean="0"/>
              <a:t>Nubia’s</a:t>
            </a:r>
            <a:r>
              <a:rPr lang="en-US" dirty="0" smtClean="0"/>
              <a:t> pyramids were smaller than Egypt’s. More of them were built.  They consisted of four sides that were steep.  Entrances could be found.</a:t>
            </a:r>
          </a:p>
          <a:p>
            <a:r>
              <a:rPr lang="en-US" dirty="0" smtClean="0"/>
              <a:t>Egypt on the other hand had tall pyramids made of big blocks. The top of the pyramid was pointed.</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Africa	</a:t>
            </a:r>
            <a:endParaRPr lang="en-US" dirty="0"/>
          </a:p>
        </p:txBody>
      </p:sp>
      <p:sp>
        <p:nvSpPr>
          <p:cNvPr id="3" name="Content Placeholder 2"/>
          <p:cNvSpPr>
            <a:spLocks noGrp="1"/>
          </p:cNvSpPr>
          <p:nvPr>
            <p:ph idx="1"/>
          </p:nvPr>
        </p:nvSpPr>
        <p:spPr/>
        <p:txBody>
          <a:bodyPr/>
          <a:lstStyle/>
          <a:p>
            <a:r>
              <a:rPr lang="en-US" dirty="0" smtClean="0"/>
              <a:t>Ghana, </a:t>
            </a:r>
            <a:r>
              <a:rPr lang="en-US" dirty="0" err="1" smtClean="0"/>
              <a:t>Nubia</a:t>
            </a:r>
            <a:r>
              <a:rPr lang="en-US" dirty="0" smtClean="0"/>
              <a:t>, Mali, and </a:t>
            </a:r>
            <a:r>
              <a:rPr lang="en-US" dirty="0" err="1" smtClean="0"/>
              <a:t>Songhay</a:t>
            </a:r>
            <a:r>
              <a:rPr lang="en-US" dirty="0" smtClean="0"/>
              <a:t> were all separate countries. Each of them had their own rulers, trade, and culture.</a:t>
            </a:r>
          </a:p>
          <a:p>
            <a:r>
              <a:rPr lang="en-US" b="1" dirty="0" smtClean="0"/>
              <a:t>Mansa Musa</a:t>
            </a:r>
            <a:r>
              <a:rPr lang="en-US" dirty="0" smtClean="0"/>
              <a:t> was a ruler of Mali. He is considered one of their greatest rulers because he made the country richer and more powerful</a:t>
            </a:r>
            <a:r>
              <a:rPr lang="en-US" dirty="0" smtClean="0"/>
              <a:t>.</a:t>
            </a:r>
          </a:p>
          <a:p>
            <a:r>
              <a:rPr lang="en-US" dirty="0" err="1" smtClean="0"/>
              <a:t>Songhay</a:t>
            </a:r>
            <a:r>
              <a:rPr lang="en-US" dirty="0" smtClean="0"/>
              <a:t> was formed when Sunni Ali </a:t>
            </a:r>
            <a:r>
              <a:rPr lang="en-US" dirty="0" err="1" smtClean="0"/>
              <a:t>tok</a:t>
            </a:r>
            <a:r>
              <a:rPr lang="en-US" dirty="0" smtClean="0"/>
              <a:t> over Mali.</a:t>
            </a:r>
          </a:p>
          <a:p>
            <a:r>
              <a:rPr lang="en-US" dirty="0" smtClean="0"/>
              <a:t>Morocco had guns, which allowed them to attack </a:t>
            </a:r>
            <a:r>
              <a:rPr lang="en-US" dirty="0" err="1" smtClean="0"/>
              <a:t>Songhay</a:t>
            </a:r>
            <a:r>
              <a:rPr lang="en-US" dirty="0" smtClean="0"/>
              <a:t>.</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Asia: CHINA</a:t>
            </a:r>
            <a:endParaRPr lang="en-US" dirty="0"/>
          </a:p>
        </p:txBody>
      </p:sp>
      <p:sp>
        <p:nvSpPr>
          <p:cNvPr id="3" name="Content Placeholder 2"/>
          <p:cNvSpPr>
            <a:spLocks noGrp="1"/>
          </p:cNvSpPr>
          <p:nvPr>
            <p:ph idx="1"/>
          </p:nvPr>
        </p:nvSpPr>
        <p:spPr/>
        <p:txBody>
          <a:bodyPr/>
          <a:lstStyle/>
          <a:p>
            <a:r>
              <a:rPr lang="en-US" dirty="0" smtClean="0"/>
              <a:t>China had may barriers surrounding it. The Himalayas, the Gobi Desert, the Yellow Sea, and more separated China from the world.</a:t>
            </a:r>
          </a:p>
          <a:p>
            <a:r>
              <a:rPr lang="en-US" dirty="0" smtClean="0"/>
              <a:t>The Huang He or Yellow River is a major river in China.</a:t>
            </a:r>
          </a:p>
          <a:p>
            <a:r>
              <a:rPr lang="en-US" dirty="0" smtClean="0"/>
              <a:t>There are often floods from the Yellow River.  The Yellow River has loess, which is silt with a yellow tint.</a:t>
            </a:r>
          </a:p>
          <a:p>
            <a:r>
              <a:rPr lang="en-US" dirty="0" smtClean="0"/>
              <a:t>Not much of China is farmable.</a:t>
            </a:r>
            <a:endParaRPr lang="en-US" dirty="0"/>
          </a:p>
        </p:txBody>
      </p:sp>
    </p:spTree>
    <p:extLst>
      <p:ext uri="{BB962C8B-B14F-4D97-AF65-F5344CB8AC3E}">
        <p14:creationId xmlns:p14="http://schemas.microsoft.com/office/powerpoint/2010/main" val="6435214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Asia: China	</a:t>
            </a:r>
            <a:endParaRPr lang="en-US" dirty="0"/>
          </a:p>
        </p:txBody>
      </p:sp>
      <p:sp>
        <p:nvSpPr>
          <p:cNvPr id="3" name="Content Placeholder 2"/>
          <p:cNvSpPr>
            <a:spLocks noGrp="1"/>
          </p:cNvSpPr>
          <p:nvPr>
            <p:ph idx="1"/>
          </p:nvPr>
        </p:nvSpPr>
        <p:spPr/>
        <p:txBody>
          <a:bodyPr/>
          <a:lstStyle/>
          <a:p>
            <a:r>
              <a:rPr lang="en-US" dirty="0" smtClean="0"/>
              <a:t>The Chinese believed they were better than other civilizations.</a:t>
            </a:r>
          </a:p>
          <a:p>
            <a:r>
              <a:rPr lang="en-US" dirty="0" smtClean="0"/>
              <a:t>They also believed in the Mandate of Heaven, which meant that a ruler had the right to rule.</a:t>
            </a:r>
          </a:p>
          <a:p>
            <a:r>
              <a:rPr lang="en-US" dirty="0" smtClean="0"/>
              <a:t>Family was very important in China.</a:t>
            </a:r>
            <a:endParaRPr lang="en-US" dirty="0"/>
          </a:p>
        </p:txBody>
      </p:sp>
    </p:spTree>
    <p:extLst>
      <p:ext uri="{BB962C8B-B14F-4D97-AF65-F5344CB8AC3E}">
        <p14:creationId xmlns:p14="http://schemas.microsoft.com/office/powerpoint/2010/main" val="265686855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78</TotalTime>
  <Words>1363</Words>
  <Application>Microsoft Office PowerPoint</Application>
  <PresentationFormat>On-screen Show (4:3)</PresentationFormat>
  <Paragraphs>113</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Opulent</vt:lpstr>
      <vt:lpstr>Want to know about Medieval Times around the world?</vt:lpstr>
      <vt:lpstr>Summary</vt:lpstr>
      <vt:lpstr>Questions For Unit 2</vt:lpstr>
      <vt:lpstr>Important Terms to know</vt:lpstr>
      <vt:lpstr>Africa</vt:lpstr>
      <vt:lpstr>Africa </vt:lpstr>
      <vt:lpstr>Africa </vt:lpstr>
      <vt:lpstr>Asia: CHINA</vt:lpstr>
      <vt:lpstr>Asia: China </vt:lpstr>
      <vt:lpstr>ASIA: japan</vt:lpstr>
      <vt:lpstr>ASIA: japan </vt:lpstr>
      <vt:lpstr>Asia: japan</vt:lpstr>
      <vt:lpstr>Asia: mongolia</vt:lpstr>
      <vt:lpstr>Mesoamerica </vt:lpstr>
      <vt:lpstr>Mesoamerica </vt:lpstr>
      <vt:lpstr>Mesoamerica: aztecs </vt:lpstr>
      <vt:lpstr>Mesoamerica: aztecs</vt:lpstr>
      <vt:lpstr>Mesoamerica: mayans</vt:lpstr>
      <vt:lpstr> timeline of important events</vt:lpstr>
      <vt:lpstr>Conclusion</vt:lpstr>
    </vt:vector>
  </TitlesOfParts>
  <Company>Wake County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Want to know about Medieval Times around the world?</dc:title>
  <dc:creator>245674</dc:creator>
  <cp:lastModifiedBy>Melanie Vtipil</cp:lastModifiedBy>
  <cp:revision>9</cp:revision>
  <dcterms:created xsi:type="dcterms:W3CDTF">2013-01-09T18:10:29Z</dcterms:created>
  <dcterms:modified xsi:type="dcterms:W3CDTF">2013-01-10T00:36:10Z</dcterms:modified>
</cp:coreProperties>
</file>