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59" r:id="rId6"/>
    <p:sldId id="260" r:id="rId7"/>
    <p:sldId id="261" r:id="rId8"/>
    <p:sldId id="262"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0B97C0E-AF6B-4EA0-8D94-CFCACB747408}" type="datetimeFigureOut">
              <a:rPr lang="en-US" smtClean="0"/>
              <a:pPr/>
              <a:t>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C3AE9-2027-487B-945A-80F984A7FE1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B97C0E-AF6B-4EA0-8D94-CFCACB747408}" type="datetimeFigureOut">
              <a:rPr lang="en-US" smtClean="0"/>
              <a:pPr/>
              <a:t>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C3AE9-2027-487B-945A-80F984A7FE1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B97C0E-AF6B-4EA0-8D94-CFCACB747408}" type="datetimeFigureOut">
              <a:rPr lang="en-US" smtClean="0"/>
              <a:pPr/>
              <a:t>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C3AE9-2027-487B-945A-80F984A7FE1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B97C0E-AF6B-4EA0-8D94-CFCACB747408}" type="datetimeFigureOut">
              <a:rPr lang="en-US" smtClean="0"/>
              <a:pPr/>
              <a:t>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C3AE9-2027-487B-945A-80F984A7FE1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B97C0E-AF6B-4EA0-8D94-CFCACB747408}" type="datetimeFigureOut">
              <a:rPr lang="en-US" smtClean="0"/>
              <a:pPr/>
              <a:t>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C3AE9-2027-487B-945A-80F984A7FE1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B97C0E-AF6B-4EA0-8D94-CFCACB747408}" type="datetimeFigureOut">
              <a:rPr lang="en-US" smtClean="0"/>
              <a:pPr/>
              <a:t>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C3AE9-2027-487B-945A-80F984A7FE1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0B97C0E-AF6B-4EA0-8D94-CFCACB747408}" type="datetimeFigureOut">
              <a:rPr lang="en-US" smtClean="0"/>
              <a:pPr/>
              <a:t>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5C3AE9-2027-487B-945A-80F984A7FE1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0B97C0E-AF6B-4EA0-8D94-CFCACB747408}" type="datetimeFigureOut">
              <a:rPr lang="en-US" smtClean="0"/>
              <a:pPr/>
              <a:t>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5C3AE9-2027-487B-945A-80F984A7FE1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B97C0E-AF6B-4EA0-8D94-CFCACB747408}" type="datetimeFigureOut">
              <a:rPr lang="en-US" smtClean="0"/>
              <a:pPr/>
              <a:t>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5C3AE9-2027-487B-945A-80F984A7FE1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B97C0E-AF6B-4EA0-8D94-CFCACB747408}" type="datetimeFigureOut">
              <a:rPr lang="en-US" smtClean="0"/>
              <a:pPr/>
              <a:t>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C3AE9-2027-487B-945A-80F984A7FE1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B97C0E-AF6B-4EA0-8D94-CFCACB747408}" type="datetimeFigureOut">
              <a:rPr lang="en-US" smtClean="0"/>
              <a:pPr/>
              <a:t>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5C3AE9-2027-487B-945A-80F984A7FE1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B97C0E-AF6B-4EA0-8D94-CFCACB747408}" type="datetimeFigureOut">
              <a:rPr lang="en-US" smtClean="0"/>
              <a:pPr/>
              <a:t>1/9/2013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5C3AE9-2027-487B-945A-80F984A7FE1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bhslib.files.wordpress.com/2011/06/ww2-1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43989"/>
            <a:ext cx="9164438" cy="730198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838200" y="1143000"/>
            <a:ext cx="6858000" cy="1785104"/>
          </a:xfrm>
          <a:prstGeom prst="rect">
            <a:avLst/>
          </a:prstGeom>
          <a:noFill/>
        </p:spPr>
        <p:txBody>
          <a:bodyPr wrap="square" lIns="91440" tIns="45720" rIns="91440" bIns="45720">
            <a:spAutoFit/>
          </a:bodyPr>
          <a:lstStyle/>
          <a:p>
            <a:pPr algn="ctr"/>
            <a:r>
              <a:rPr lang="en-US" sz="11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WWII</a:t>
            </a:r>
            <a:endParaRPr lang="en-US" sz="11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Rectangle 4"/>
          <p:cNvSpPr/>
          <p:nvPr/>
        </p:nvSpPr>
        <p:spPr>
          <a:xfrm>
            <a:off x="3124200" y="2819400"/>
            <a:ext cx="2480167"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Unit 10</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Rectangle 6"/>
          <p:cNvSpPr/>
          <p:nvPr/>
        </p:nvSpPr>
        <p:spPr>
          <a:xfrm>
            <a:off x="2590800" y="3886201"/>
            <a:ext cx="3581400" cy="1446550"/>
          </a:xfrm>
          <a:prstGeom prst="rect">
            <a:avLst/>
          </a:prstGeom>
        </p:spPr>
        <p:txBody>
          <a:bodyPr wrap="square">
            <a:spAutoFit/>
          </a:bodyPr>
          <a:lstStyle/>
          <a:p>
            <a:pPr lvl="0" algn="ctr"/>
            <a:r>
              <a:rPr lang="en-US" sz="4400" b="1" cap="all" dirty="0" smtClean="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By: Erika s. &amp; </a:t>
            </a:r>
            <a:r>
              <a:rPr lang="en-US" sz="4400" b="1" cap="all" dirty="0" err="1" smtClean="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Aubree</a:t>
            </a:r>
            <a:r>
              <a:rPr lang="en-US" sz="4400" b="1" cap="all" dirty="0" smtClean="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 t.</a:t>
            </a:r>
            <a:endParaRPr lang="en-US" sz="4400"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43200" y="457200"/>
            <a:ext cx="3200400" cy="923330"/>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TimeLine </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4" name="Straight Connector 3"/>
          <p:cNvCxnSpPr/>
          <p:nvPr/>
        </p:nvCxnSpPr>
        <p:spPr>
          <a:xfrm>
            <a:off x="1447800" y="3352800"/>
            <a:ext cx="63246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219200" y="1828800"/>
            <a:ext cx="1524000" cy="1477328"/>
          </a:xfrm>
          <a:prstGeom prst="rect">
            <a:avLst/>
          </a:prstGeom>
          <a:noFill/>
        </p:spPr>
        <p:txBody>
          <a:bodyPr wrap="square" rtlCol="0">
            <a:spAutoFit/>
          </a:bodyPr>
          <a:lstStyle/>
          <a:p>
            <a:r>
              <a:rPr lang="en-US" dirty="0" smtClean="0"/>
              <a:t>1931</a:t>
            </a:r>
          </a:p>
          <a:p>
            <a:r>
              <a:rPr lang="en-US" dirty="0" smtClean="0"/>
              <a:t>Japan invades Manchuria a region of China.</a:t>
            </a:r>
            <a:endParaRPr lang="en-US" dirty="0"/>
          </a:p>
        </p:txBody>
      </p:sp>
      <p:sp>
        <p:nvSpPr>
          <p:cNvPr id="7" name="TextBox 6"/>
          <p:cNvSpPr txBox="1"/>
          <p:nvPr/>
        </p:nvSpPr>
        <p:spPr>
          <a:xfrm>
            <a:off x="1981200" y="3429000"/>
            <a:ext cx="1600200" cy="1754326"/>
          </a:xfrm>
          <a:prstGeom prst="rect">
            <a:avLst/>
          </a:prstGeom>
          <a:noFill/>
        </p:spPr>
        <p:txBody>
          <a:bodyPr wrap="square" rtlCol="0">
            <a:spAutoFit/>
          </a:bodyPr>
          <a:lstStyle/>
          <a:p>
            <a:r>
              <a:rPr lang="en-US" dirty="0" smtClean="0"/>
              <a:t>1933</a:t>
            </a:r>
          </a:p>
          <a:p>
            <a:r>
              <a:rPr lang="en-US" dirty="0" smtClean="0"/>
              <a:t>Japan withdraws from the league of nations.</a:t>
            </a:r>
            <a:endParaRPr lang="en-US" dirty="0"/>
          </a:p>
        </p:txBody>
      </p:sp>
      <p:sp>
        <p:nvSpPr>
          <p:cNvPr id="10" name="TextBox 9"/>
          <p:cNvSpPr txBox="1"/>
          <p:nvPr/>
        </p:nvSpPr>
        <p:spPr>
          <a:xfrm>
            <a:off x="3276600" y="1600200"/>
            <a:ext cx="1524000" cy="1754326"/>
          </a:xfrm>
          <a:prstGeom prst="rect">
            <a:avLst/>
          </a:prstGeom>
          <a:noFill/>
        </p:spPr>
        <p:txBody>
          <a:bodyPr wrap="square" rtlCol="0">
            <a:spAutoFit/>
          </a:bodyPr>
          <a:lstStyle/>
          <a:p>
            <a:r>
              <a:rPr lang="en-US" dirty="0" smtClean="0"/>
              <a:t>1939</a:t>
            </a:r>
          </a:p>
          <a:p>
            <a:r>
              <a:rPr lang="en-US" dirty="0" smtClean="0"/>
              <a:t>Munich conference meets to try to preserve peace.</a:t>
            </a:r>
            <a:endParaRPr lang="en-US" dirty="0"/>
          </a:p>
        </p:txBody>
      </p:sp>
      <p:sp>
        <p:nvSpPr>
          <p:cNvPr id="11" name="TextBox 10"/>
          <p:cNvSpPr txBox="1"/>
          <p:nvPr/>
        </p:nvSpPr>
        <p:spPr>
          <a:xfrm>
            <a:off x="4495800" y="3352800"/>
            <a:ext cx="1905000" cy="2585323"/>
          </a:xfrm>
          <a:prstGeom prst="rect">
            <a:avLst/>
          </a:prstGeom>
          <a:noFill/>
        </p:spPr>
        <p:txBody>
          <a:bodyPr wrap="square" rtlCol="0">
            <a:spAutoFit/>
          </a:bodyPr>
          <a:lstStyle/>
          <a:p>
            <a:r>
              <a:rPr lang="en-US" dirty="0" smtClean="0"/>
              <a:t>1939</a:t>
            </a:r>
          </a:p>
          <a:p>
            <a:r>
              <a:rPr lang="en-US" dirty="0" smtClean="0"/>
              <a:t>USSR and Germany agree to never attack each other but then Hitler invades Poland and France and Great Britain declare war. </a:t>
            </a:r>
          </a:p>
        </p:txBody>
      </p:sp>
      <p:sp>
        <p:nvSpPr>
          <p:cNvPr id="12" name="TextBox 11"/>
          <p:cNvSpPr txBox="1"/>
          <p:nvPr/>
        </p:nvSpPr>
        <p:spPr>
          <a:xfrm>
            <a:off x="5867400" y="2209800"/>
            <a:ext cx="1600200" cy="923330"/>
          </a:xfrm>
          <a:prstGeom prst="rect">
            <a:avLst/>
          </a:prstGeom>
          <a:noFill/>
        </p:spPr>
        <p:txBody>
          <a:bodyPr wrap="square" rtlCol="0">
            <a:spAutoFit/>
          </a:bodyPr>
          <a:lstStyle/>
          <a:p>
            <a:r>
              <a:rPr lang="en-US" dirty="0" smtClean="0"/>
              <a:t>1941 </a:t>
            </a:r>
          </a:p>
          <a:p>
            <a:r>
              <a:rPr lang="en-US" dirty="0" smtClean="0"/>
              <a:t>Germany takes over France.</a:t>
            </a:r>
            <a:endParaRPr lang="en-US" dirty="0"/>
          </a:p>
        </p:txBody>
      </p:sp>
      <p:sp>
        <p:nvSpPr>
          <p:cNvPr id="13" name="TextBox 12"/>
          <p:cNvSpPr txBox="1"/>
          <p:nvPr/>
        </p:nvSpPr>
        <p:spPr>
          <a:xfrm>
            <a:off x="6934200" y="3505200"/>
            <a:ext cx="1314527" cy="369332"/>
          </a:xfrm>
          <a:prstGeom prst="rect">
            <a:avLst/>
          </a:prstGeom>
          <a:noFill/>
        </p:spPr>
        <p:txBody>
          <a:bodyPr wrap="none" rtlCol="0">
            <a:spAutoFit/>
          </a:bodyPr>
          <a:lstStyle/>
          <a:p>
            <a:r>
              <a:rPr lang="en-US" dirty="0" smtClean="0"/>
              <a:t>1944 D-Day.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90800" y="533400"/>
            <a:ext cx="2929007"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Timeline</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8" name="Straight Connector 7"/>
          <p:cNvCxnSpPr/>
          <p:nvPr/>
        </p:nvCxnSpPr>
        <p:spPr>
          <a:xfrm>
            <a:off x="1600200" y="3733800"/>
            <a:ext cx="5867400" cy="0"/>
          </a:xfrm>
          <a:prstGeom prst="line">
            <a:avLst/>
          </a:prstGeom>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990600" y="2522585"/>
            <a:ext cx="1905000" cy="1200329"/>
          </a:xfrm>
          <a:prstGeom prst="rect">
            <a:avLst/>
          </a:prstGeom>
          <a:noFill/>
        </p:spPr>
        <p:txBody>
          <a:bodyPr wrap="square" rtlCol="0">
            <a:spAutoFit/>
          </a:bodyPr>
          <a:lstStyle/>
          <a:p>
            <a:r>
              <a:rPr lang="en-US" dirty="0" smtClean="0"/>
              <a:t>1945</a:t>
            </a:r>
          </a:p>
          <a:p>
            <a:r>
              <a:rPr lang="en-US" dirty="0" smtClean="0"/>
              <a:t>Allied powers take on  German capital Berlin.</a:t>
            </a:r>
            <a:endParaRPr lang="en-US" dirty="0"/>
          </a:p>
        </p:txBody>
      </p:sp>
      <p:sp>
        <p:nvSpPr>
          <p:cNvPr id="5" name="TextBox 4"/>
          <p:cNvSpPr txBox="1"/>
          <p:nvPr/>
        </p:nvSpPr>
        <p:spPr>
          <a:xfrm>
            <a:off x="1943100" y="3733800"/>
            <a:ext cx="1333500" cy="923330"/>
          </a:xfrm>
          <a:prstGeom prst="rect">
            <a:avLst/>
          </a:prstGeom>
          <a:noFill/>
        </p:spPr>
        <p:txBody>
          <a:bodyPr wrap="square" rtlCol="0">
            <a:spAutoFit/>
          </a:bodyPr>
          <a:lstStyle/>
          <a:p>
            <a:r>
              <a:rPr lang="en-US" dirty="0" smtClean="0"/>
              <a:t>1945</a:t>
            </a:r>
          </a:p>
          <a:p>
            <a:r>
              <a:rPr lang="en-US" dirty="0" smtClean="0"/>
              <a:t>Germany Surrenders.</a:t>
            </a:r>
            <a:endParaRPr lang="en-US" dirty="0"/>
          </a:p>
        </p:txBody>
      </p:sp>
      <p:sp>
        <p:nvSpPr>
          <p:cNvPr id="6" name="TextBox 5"/>
          <p:cNvSpPr txBox="1"/>
          <p:nvPr/>
        </p:nvSpPr>
        <p:spPr>
          <a:xfrm>
            <a:off x="3439547" y="2245586"/>
            <a:ext cx="2133600" cy="1477328"/>
          </a:xfrm>
          <a:prstGeom prst="rect">
            <a:avLst/>
          </a:prstGeom>
          <a:noFill/>
        </p:spPr>
        <p:txBody>
          <a:bodyPr wrap="square" rtlCol="0">
            <a:spAutoFit/>
          </a:bodyPr>
          <a:lstStyle/>
          <a:p>
            <a:r>
              <a:rPr lang="en-US" dirty="0" smtClean="0"/>
              <a:t>1945</a:t>
            </a:r>
          </a:p>
          <a:p>
            <a:r>
              <a:rPr lang="en-US" dirty="0" smtClean="0"/>
              <a:t>The United States dropped “little boy” over Hiroshima, Japan.</a:t>
            </a:r>
            <a:endParaRPr lang="en-US" dirty="0"/>
          </a:p>
        </p:txBody>
      </p:sp>
      <p:sp>
        <p:nvSpPr>
          <p:cNvPr id="7" name="TextBox 6"/>
          <p:cNvSpPr txBox="1"/>
          <p:nvPr/>
        </p:nvSpPr>
        <p:spPr>
          <a:xfrm>
            <a:off x="5573147" y="3740331"/>
            <a:ext cx="1295400" cy="923330"/>
          </a:xfrm>
          <a:prstGeom prst="rect">
            <a:avLst/>
          </a:prstGeom>
          <a:noFill/>
        </p:spPr>
        <p:txBody>
          <a:bodyPr wrap="square" rtlCol="0">
            <a:spAutoFit/>
          </a:bodyPr>
          <a:lstStyle/>
          <a:p>
            <a:r>
              <a:rPr lang="en-US" dirty="0" smtClean="0"/>
              <a:t>1945 </a:t>
            </a:r>
          </a:p>
          <a:p>
            <a:r>
              <a:rPr lang="en-US" dirty="0" smtClean="0"/>
              <a:t>Japan surrenders.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525963"/>
          </a:xfrm>
        </p:spPr>
        <p:txBody>
          <a:bodyPr>
            <a:noAutofit/>
          </a:bodyPr>
          <a:lstStyle/>
          <a:p>
            <a:pPr>
              <a:buNone/>
            </a:pPr>
            <a:r>
              <a:rPr lang="en-US" sz="2400" dirty="0" smtClean="0"/>
              <a:t>WWII was a result of Germany’s fury towards the Treaty Of Versailles. One by one nations allies were pulled into the war. For years the United States practiced </a:t>
            </a:r>
            <a:r>
              <a:rPr lang="en-US" sz="2400" dirty="0" err="1" smtClean="0"/>
              <a:t>isolationalism</a:t>
            </a:r>
            <a:r>
              <a:rPr lang="en-US" sz="2400" dirty="0" smtClean="0"/>
              <a:t> and stayed out of the war. Finally the United States was dragged into the war, when the Japanese bombed Pearl Harbor. Hitler the dictator and extreme nationalist blamed all of Germanys problems on the </a:t>
            </a:r>
            <a:r>
              <a:rPr lang="en-US" sz="2400" dirty="0"/>
              <a:t>J</a:t>
            </a:r>
            <a:r>
              <a:rPr lang="en-US" sz="2400" dirty="0" smtClean="0"/>
              <a:t>ewish population. First Hitler </a:t>
            </a:r>
            <a:r>
              <a:rPr lang="en-US" sz="2400" dirty="0" err="1" smtClean="0"/>
              <a:t>condemmed</a:t>
            </a:r>
            <a:r>
              <a:rPr lang="en-US" sz="2400" dirty="0" smtClean="0"/>
              <a:t> the Jews into small ghettos, but that didn’t satisfy him. Hitler started sending all Jews he could find to concentration/labor camps and death camps. The Allied powers infuriated by Hitler’s actions attacked and defeated the Nazis and Germany , but not before Hitler was able to murder six million innocent Jews and murder himself. For the final finally of WWII the United States dropped a atomic bomb on both Hiroshima and Nagasaki which </a:t>
            </a:r>
            <a:r>
              <a:rPr lang="en-US" sz="2400" dirty="0" err="1" smtClean="0"/>
              <a:t>offically</a:t>
            </a:r>
            <a:r>
              <a:rPr lang="en-US" sz="2400" dirty="0" smtClean="0"/>
              <a:t> ended the war.</a:t>
            </a:r>
            <a:endParaRPr lang="en-US" sz="2400" dirty="0"/>
          </a:p>
        </p:txBody>
      </p:sp>
      <p:sp>
        <p:nvSpPr>
          <p:cNvPr id="4" name="Rectangle 3"/>
          <p:cNvSpPr/>
          <p:nvPr/>
        </p:nvSpPr>
        <p:spPr>
          <a:xfrm>
            <a:off x="2667000" y="152400"/>
            <a:ext cx="3331361"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Summary</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Holocaust was a twelve year period during which over six million </a:t>
            </a:r>
            <a:r>
              <a:rPr lang="en-US" dirty="0"/>
              <a:t>J</a:t>
            </a:r>
            <a:r>
              <a:rPr lang="en-US" dirty="0" smtClean="0"/>
              <a:t>ews were killed by Nazis using a system known as genocide.</a:t>
            </a:r>
          </a:p>
          <a:p>
            <a:r>
              <a:rPr lang="en-US" dirty="0" smtClean="0"/>
              <a:t>Nazism was frequently used by Nazi’s and is a German brand of </a:t>
            </a:r>
            <a:r>
              <a:rPr lang="en-US" dirty="0" smtClean="0"/>
              <a:t>Fascism </a:t>
            </a:r>
            <a:r>
              <a:rPr lang="en-US" dirty="0" smtClean="0"/>
              <a:t>that included a Dictator who control his people by harming whoever opposed them or were believing of wrongdoing.</a:t>
            </a:r>
          </a:p>
          <a:p>
            <a:endParaRPr lang="en-US" dirty="0"/>
          </a:p>
        </p:txBody>
      </p:sp>
      <p:sp>
        <p:nvSpPr>
          <p:cNvPr id="4" name="Rectangle 3"/>
          <p:cNvSpPr/>
          <p:nvPr/>
        </p:nvSpPr>
        <p:spPr>
          <a:xfrm>
            <a:off x="2362200" y="304800"/>
            <a:ext cx="3730188"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Holocaust</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050" name="Picture 2" descr="http://2.bp.blogspot.com/_IdY2qOFahP0/SrS3ySw2QPI/AAAAAAAAAFg/1vviL9kHlXA/s320/swastik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57150"/>
            <a:ext cx="1600200" cy="15001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err="1" smtClean="0"/>
              <a:t>Tojo</a:t>
            </a:r>
            <a:r>
              <a:rPr lang="en-US" dirty="0" smtClean="0"/>
              <a:t> Hideki was the dictator of Japan and part of the Axis Powers during WWII.</a:t>
            </a:r>
          </a:p>
          <a:p>
            <a:pPr>
              <a:buNone/>
            </a:pPr>
            <a:endParaRPr lang="en-US" dirty="0"/>
          </a:p>
          <a:p>
            <a:r>
              <a:rPr lang="en-US" dirty="0" smtClean="0"/>
              <a:t>The dictator of the Soviet Union (Russia</a:t>
            </a:r>
            <a:r>
              <a:rPr lang="en-US" dirty="0" smtClean="0"/>
              <a:t>) </a:t>
            </a:r>
            <a:r>
              <a:rPr lang="en-US" dirty="0" smtClean="0"/>
              <a:t>was Joseph Stalin who was a part of the Allied powers.</a:t>
            </a:r>
          </a:p>
          <a:p>
            <a:pPr>
              <a:buNone/>
            </a:pPr>
            <a:endParaRPr lang="en-US" dirty="0"/>
          </a:p>
          <a:p>
            <a:pPr algn="just"/>
            <a:r>
              <a:rPr lang="en-US" dirty="0" smtClean="0"/>
              <a:t>Benito Mussolini was the dictator of Italy and part of the Axis powers.</a:t>
            </a:r>
          </a:p>
          <a:p>
            <a:pPr algn="just">
              <a:buNone/>
            </a:pPr>
            <a:endParaRPr lang="en-US" dirty="0"/>
          </a:p>
          <a:p>
            <a:pPr algn="just"/>
            <a:r>
              <a:rPr lang="en-US" dirty="0" smtClean="0"/>
              <a:t>Finally we have Hitler who was the dictator of Germany and a major part of WWII. He and Germany were a part of the Axis Powers.</a:t>
            </a:r>
          </a:p>
        </p:txBody>
      </p:sp>
      <p:sp>
        <p:nvSpPr>
          <p:cNvPr id="4" name="Rectangle 3"/>
          <p:cNvSpPr/>
          <p:nvPr/>
        </p:nvSpPr>
        <p:spPr>
          <a:xfrm>
            <a:off x="2286000" y="304800"/>
            <a:ext cx="3332322"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Dictators</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3074" name="Picture 2" descr="http://www.historyinanhour.com/wp-content/uploads/2011/12/Hideki-Toj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417" y="37368"/>
            <a:ext cx="1143000" cy="153455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6122" y="-17418"/>
            <a:ext cx="1110016" cy="1589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1"/>
            <a:ext cx="1167334" cy="1571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1" y="0"/>
            <a:ext cx="988700" cy="1571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92500"/>
          </a:bodyPr>
          <a:lstStyle/>
          <a:p>
            <a:r>
              <a:rPr lang="en-US" dirty="0" smtClean="0"/>
              <a:t>Totalitarianism is a form of government in which one party dictates or controls every aspect of their citizens lives and treats them like children.</a:t>
            </a:r>
          </a:p>
          <a:p>
            <a:r>
              <a:rPr lang="en-US" dirty="0" smtClean="0"/>
              <a:t>The Third Reich was the official name given to the Nazis in Germany for their regime in Germany.</a:t>
            </a:r>
          </a:p>
          <a:p>
            <a:r>
              <a:rPr lang="en-US" dirty="0" smtClean="0"/>
              <a:t>Appeasement is the policy in which a nation gives in to the demands of another nation in order to prevent war and tension.</a:t>
            </a:r>
          </a:p>
          <a:p>
            <a:r>
              <a:rPr lang="en-US" dirty="0" smtClean="0"/>
              <a:t>The Kellogg Briand Pact was a nationwide agreement that was signed by almost every country. The Kellogg Briand Pact required every nation who signed it to stop participating in war.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0"/>
            <a:ext cx="10105644" cy="6806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rmAutofit fontScale="92500" lnSpcReduction="20000"/>
          </a:bodyPr>
          <a:lstStyle/>
          <a:p>
            <a:r>
              <a:rPr lang="en-US" dirty="0" smtClean="0">
                <a:solidFill>
                  <a:srgbClr val="FFFF00"/>
                </a:solidFill>
              </a:rPr>
              <a:t>The Manhattan Project was a top-secret project that only Truman and few other new about. The top-secret project was the invention of the ATOMIC BOMB.</a:t>
            </a:r>
          </a:p>
          <a:p>
            <a:r>
              <a:rPr lang="en-US" dirty="0" smtClean="0">
                <a:solidFill>
                  <a:srgbClr val="FFFF00"/>
                </a:solidFill>
              </a:rPr>
              <a:t>Hiroshima and Nagasaki were the two cities in Japan that the Atomic bombs were dropped on. Each city had one Atomic Bomb dropped on it. </a:t>
            </a:r>
          </a:p>
          <a:p>
            <a:r>
              <a:rPr lang="en-US" dirty="0" smtClean="0">
                <a:solidFill>
                  <a:srgbClr val="FFFF00"/>
                </a:solidFill>
              </a:rPr>
              <a:t>According to the new president Truman dropping the atomic bomb was necessary because it would end fighting in Japan and save many Americans lives.</a:t>
            </a:r>
            <a:endParaRPr lang="en-US" dirty="0">
              <a:solidFill>
                <a:srgbClr val="FFFF00"/>
              </a:solidFill>
            </a:endParaRPr>
          </a:p>
        </p:txBody>
      </p:sp>
      <p:sp>
        <p:nvSpPr>
          <p:cNvPr id="5" name="Rectangle 4"/>
          <p:cNvSpPr/>
          <p:nvPr/>
        </p:nvSpPr>
        <p:spPr>
          <a:xfrm>
            <a:off x="2154318" y="383177"/>
            <a:ext cx="4507388"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Atomic </a:t>
            </a:r>
            <a:r>
              <a:rPr lang="en-US" sz="5400" b="1" cap="all" spc="0"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BOmb</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4953000"/>
            <a:ext cx="2812844" cy="1780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9691596">
            <a:off x="492318" y="198787"/>
            <a:ext cx="2434058" cy="2850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Autofit/>
          </a:bodyPr>
          <a:lstStyle/>
          <a:p>
            <a:r>
              <a:rPr lang="en-US" sz="4400" dirty="0" smtClean="0"/>
              <a:t>D-day was in Normandy, France. It took place on June 6,1944. The allied powers were responsible for D-day which was a day where the allied powers chose to invade the beaches of Normandy, France.</a:t>
            </a:r>
            <a:endParaRPr lang="en-US" sz="4400" dirty="0"/>
          </a:p>
        </p:txBody>
      </p:sp>
      <p:sp>
        <p:nvSpPr>
          <p:cNvPr id="4" name="Rectangle 3"/>
          <p:cNvSpPr/>
          <p:nvPr/>
        </p:nvSpPr>
        <p:spPr>
          <a:xfrm>
            <a:off x="3200400" y="304800"/>
            <a:ext cx="1974644"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D-Day</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err="1" smtClean="0"/>
              <a:t>Hitlers</a:t>
            </a:r>
            <a:r>
              <a:rPr lang="en-US" dirty="0" smtClean="0"/>
              <a:t> plan during WWII was to purify Germany of Jews. Also Hitler wanted to create a “Master race” which would be made up of people who had blonde hair, blue eyes, and a light skin color. He would call his master race “Aryans”. </a:t>
            </a:r>
          </a:p>
          <a:p>
            <a:r>
              <a:rPr lang="en-US" dirty="0" smtClean="0"/>
              <a:t>The Nuremburg Trials were trials during which Nazi’s were tried for their war crimes. Some were sentenced to jail time or death. </a:t>
            </a:r>
            <a:endParaRPr lang="en-US" dirty="0"/>
          </a:p>
        </p:txBody>
      </p:sp>
      <p:sp>
        <p:nvSpPr>
          <p:cNvPr id="4" name="Rectangle 3"/>
          <p:cNvSpPr/>
          <p:nvPr/>
        </p:nvSpPr>
        <p:spPr>
          <a:xfrm>
            <a:off x="2514600" y="152400"/>
            <a:ext cx="2999540"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plan</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57" y="0"/>
            <a:ext cx="956692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rmAutofit lnSpcReduction="10000"/>
          </a:bodyPr>
          <a:lstStyle/>
          <a:p>
            <a:r>
              <a:rPr lang="en-US" b="1" dirty="0" smtClean="0">
                <a:solidFill>
                  <a:schemeClr val="tx2">
                    <a:lumMod val="60000"/>
                    <a:lumOff val="40000"/>
                  </a:schemeClr>
                </a:solidFill>
              </a:rPr>
              <a:t>America didn’t have a major role in WWII except the dropping of the Atomic Bomb. America didn’t have a very large role because for a part of the war they practiced isolationism which is when a country stays out of the war all together.</a:t>
            </a:r>
          </a:p>
          <a:p>
            <a:r>
              <a:rPr lang="en-US" b="1" dirty="0" smtClean="0">
                <a:solidFill>
                  <a:schemeClr val="tx2">
                    <a:lumMod val="60000"/>
                    <a:lumOff val="40000"/>
                  </a:schemeClr>
                </a:solidFill>
              </a:rPr>
              <a:t>Many </a:t>
            </a:r>
            <a:r>
              <a:rPr lang="en-US" b="1" dirty="0">
                <a:solidFill>
                  <a:schemeClr val="tx2">
                    <a:lumMod val="60000"/>
                    <a:lumOff val="40000"/>
                  </a:schemeClr>
                </a:solidFill>
              </a:rPr>
              <a:t>J</a:t>
            </a:r>
            <a:r>
              <a:rPr lang="en-US" b="1" dirty="0" smtClean="0">
                <a:solidFill>
                  <a:schemeClr val="tx2">
                    <a:lumMod val="60000"/>
                    <a:lumOff val="40000"/>
                  </a:schemeClr>
                </a:solidFill>
              </a:rPr>
              <a:t>ewish refugees came to America in search of protection from Hitler and his Nazi sidekicks.</a:t>
            </a:r>
            <a:endParaRPr lang="en-US" b="1" dirty="0">
              <a:solidFill>
                <a:schemeClr val="tx2">
                  <a:lumMod val="60000"/>
                  <a:lumOff val="40000"/>
                </a:schemeClr>
              </a:solidFill>
            </a:endParaRPr>
          </a:p>
        </p:txBody>
      </p:sp>
      <p:sp>
        <p:nvSpPr>
          <p:cNvPr id="4" name="Rectangle 3"/>
          <p:cNvSpPr/>
          <p:nvPr/>
        </p:nvSpPr>
        <p:spPr>
          <a:xfrm>
            <a:off x="228600" y="381000"/>
            <a:ext cx="8659295"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America’s role in the war</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TotalTime>
  <Words>765</Words>
  <Application>Microsoft Office PowerPoint</Application>
  <PresentationFormat>On-screen Show (4:3)</PresentationFormat>
  <Paragraphs>53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Wake County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9204279</dc:creator>
  <cp:lastModifiedBy>Jodi Snyder</cp:lastModifiedBy>
  <cp:revision>12</cp:revision>
  <dcterms:created xsi:type="dcterms:W3CDTF">2013-01-09T16:44:35Z</dcterms:created>
  <dcterms:modified xsi:type="dcterms:W3CDTF">2013-01-10T03:17:41Z</dcterms:modified>
</cp:coreProperties>
</file>