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5" r:id="rId5"/>
    <p:sldId id="257" r:id="rId6"/>
    <p:sldId id="258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6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2C1BA-D4A7-4B56-81FC-F52773D83B98}" type="datetimeFigureOut">
              <a:rPr lang="en-US" smtClean="0"/>
              <a:pPr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3164F-D439-4298-8031-F9153D9766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2C1BA-D4A7-4B56-81FC-F52773D83B98}" type="datetimeFigureOut">
              <a:rPr lang="en-US" smtClean="0"/>
              <a:pPr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3164F-D439-4298-8031-F9153D9766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2C1BA-D4A7-4B56-81FC-F52773D83B98}" type="datetimeFigureOut">
              <a:rPr lang="en-US" smtClean="0"/>
              <a:pPr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3164F-D439-4298-8031-F9153D9766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2C1BA-D4A7-4B56-81FC-F52773D83B98}" type="datetimeFigureOut">
              <a:rPr lang="en-US" smtClean="0"/>
              <a:pPr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3164F-D439-4298-8031-F9153D9766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2C1BA-D4A7-4B56-81FC-F52773D83B98}" type="datetimeFigureOut">
              <a:rPr lang="en-US" smtClean="0"/>
              <a:pPr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3164F-D439-4298-8031-F9153D9766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2C1BA-D4A7-4B56-81FC-F52773D83B98}" type="datetimeFigureOut">
              <a:rPr lang="en-US" smtClean="0"/>
              <a:pPr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3164F-D439-4298-8031-F9153D9766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2C1BA-D4A7-4B56-81FC-F52773D83B98}" type="datetimeFigureOut">
              <a:rPr lang="en-US" smtClean="0"/>
              <a:pPr/>
              <a:t>1/9/2013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3164F-D439-4298-8031-F9153D9766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2C1BA-D4A7-4B56-81FC-F52773D83B98}" type="datetimeFigureOut">
              <a:rPr lang="en-US" smtClean="0"/>
              <a:pPr/>
              <a:t>1/9/2013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3164F-D439-4298-8031-F9153D9766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2C1BA-D4A7-4B56-81FC-F52773D83B98}" type="datetimeFigureOut">
              <a:rPr lang="en-US" smtClean="0"/>
              <a:pPr/>
              <a:t>1/9/2013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3164F-D439-4298-8031-F9153D9766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2C1BA-D4A7-4B56-81FC-F52773D83B98}" type="datetimeFigureOut">
              <a:rPr lang="en-US" smtClean="0"/>
              <a:pPr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3164F-D439-4298-8031-F9153D9766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5D2C1BA-D4A7-4B56-81FC-F52773D83B98}" type="datetimeFigureOut">
              <a:rPr lang="en-US" smtClean="0"/>
              <a:pPr/>
              <a:t>1/9/2013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823164F-D439-4298-8031-F9153D9766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5D2C1BA-D4A7-4B56-81FC-F52773D83B98}" type="datetimeFigureOut">
              <a:rPr lang="en-US" smtClean="0"/>
              <a:pPr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823164F-D439-4298-8031-F9153D9766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By: Matthew Keyes and Nathaniel Johnson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200" dirty="0" smtClean="0">
                <a:solidFill>
                  <a:srgbClr val="FFFF00"/>
                </a:solidFill>
                <a:latin typeface="+mj-lt"/>
              </a:rPr>
              <a:t>Unit 5</a:t>
            </a:r>
            <a:br>
              <a:rPr lang="en-US" sz="4200" dirty="0" smtClean="0">
                <a:solidFill>
                  <a:srgbClr val="FFFF00"/>
                </a:solidFill>
                <a:latin typeface="+mj-lt"/>
              </a:rPr>
            </a:br>
            <a:r>
              <a:rPr lang="en-US" sz="4200" dirty="0" smtClean="0">
                <a:solidFill>
                  <a:srgbClr val="FFFF00"/>
                </a:solidFill>
                <a:latin typeface="+mj-lt"/>
              </a:rPr>
              <a:t>Absolutism and Enlightenment</a:t>
            </a:r>
            <a:endParaRPr lang="en-US" sz="4200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0000" dirty="0" smtClean="0">
                <a:solidFill>
                  <a:srgbClr val="FF66CC"/>
                </a:solidFill>
              </a:rPr>
              <a:t>Adam Smith</a:t>
            </a:r>
            <a:endParaRPr lang="en-US" sz="10000" dirty="0">
              <a:solidFill>
                <a:srgbClr val="FF66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Believed the government should not interfere with business.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0000" dirty="0" smtClean="0">
                <a:solidFill>
                  <a:srgbClr val="FF66CC"/>
                </a:solidFill>
              </a:rPr>
              <a:t>Absolutism</a:t>
            </a:r>
            <a:endParaRPr lang="en-US" sz="10000" dirty="0">
              <a:solidFill>
                <a:srgbClr val="FF66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is it???????????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Absolutism is when a ruler has complete authority over the government and lives of the people he or she governs. (This is also called an Absolute Monarch)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Some examples of Absolute Monarchs are: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Charles V- Spain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Phillip II- Spain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Louis XIII- France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Louis XIV- France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Peter the Great- Russia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Frederick II- Prussia (Germany)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Maria Theresa- Austria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800" dirty="0" smtClean="0">
                <a:solidFill>
                  <a:srgbClr val="FF66CC"/>
                </a:solidFill>
              </a:rPr>
              <a:t>What were the </a:t>
            </a:r>
            <a:r>
              <a:rPr lang="en-US" sz="3800" dirty="0" smtClean="0">
                <a:solidFill>
                  <a:srgbClr val="FF66CC"/>
                </a:solidFill>
              </a:rPr>
              <a:t>characteristics/causes of Absolutism?</a:t>
            </a:r>
            <a:endParaRPr lang="en-US" sz="3800" dirty="0">
              <a:solidFill>
                <a:srgbClr val="FF66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Unlimited Power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 helpers</a:t>
            </a:r>
          </a:p>
          <a:p>
            <a:endParaRPr lang="en-US" dirty="0" smtClean="0"/>
          </a:p>
          <a:p>
            <a:r>
              <a:rPr lang="en-US" dirty="0" smtClean="0"/>
              <a:t>Greedy</a:t>
            </a:r>
          </a:p>
          <a:p>
            <a:endParaRPr lang="en-US" dirty="0" smtClean="0"/>
          </a:p>
          <a:p>
            <a:r>
              <a:rPr lang="en-US" dirty="0" smtClean="0"/>
              <a:t>Divine Right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FF66CC"/>
                </a:solidFill>
              </a:rPr>
              <a:t>What was the Enlightenment?</a:t>
            </a:r>
            <a:endParaRPr lang="en-US" sz="4800" dirty="0">
              <a:solidFill>
                <a:srgbClr val="FF66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was a time when people studied about human nature after the Scientific Revolution.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What is Human Nature?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This is what humans will tend to do.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66CC"/>
                </a:solidFill>
              </a:rPr>
              <a:t>Important Terms/People</a:t>
            </a:r>
            <a:endParaRPr lang="en-US" dirty="0">
              <a:solidFill>
                <a:srgbClr val="FF66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Divine Right-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this is the belief that the right to rule came directly from God.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Charles V-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this Spanish king was very successful in the Americas and helped Spain become one of the richest nations in Europe.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Phillip II-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29 when he became king, he trusted no one, married Mary Tudor (Bloody Mary) he was hard working and serious.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Louis XIII-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4 years old when he came to power Cardinal Richelieu was his adviser.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Louis XIV-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14 when he became king, he called himself the sun god, and increased taxes to build the Palace of Versailles.</a:t>
            </a:r>
          </a:p>
          <a:p>
            <a:pPr>
              <a:buNone/>
            </a:pPr>
            <a:endParaRPr lang="en-US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66CC"/>
                </a:solidFill>
              </a:rPr>
              <a:t>Important </a:t>
            </a:r>
            <a:r>
              <a:rPr lang="en-US" dirty="0" smtClean="0">
                <a:solidFill>
                  <a:srgbClr val="FF66CC"/>
                </a:solidFill>
              </a:rPr>
              <a:t>People / </a:t>
            </a:r>
            <a:r>
              <a:rPr lang="en-US" dirty="0" smtClean="0">
                <a:solidFill>
                  <a:srgbClr val="FF66CC"/>
                </a:solidFill>
              </a:rPr>
              <a:t>Enlightenment </a:t>
            </a:r>
            <a:r>
              <a:rPr lang="en-US" dirty="0" smtClean="0">
                <a:solidFill>
                  <a:srgbClr val="FF66CC"/>
                </a:solidFill>
              </a:rPr>
              <a:t>Thinkers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Diderot-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“Man can neither exchange himself, nor be enslaved, for all men are naturally born free.”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This is discouraging slavery.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Montesquieu-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“In order to have liberty, it is necessary that the powers of the government be separated.”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This is discouraging Absolutism.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Voltaire-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“I may not agree with a word you say, but I will defend to the death your right to say it.”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This is Freedom of Speech.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Adam Smith-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“There should be no government regulations on trade.”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This is saying government should not interfere with trade.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0000" dirty="0" smtClean="0">
                <a:solidFill>
                  <a:srgbClr val="FF66CC"/>
                </a:solidFill>
              </a:rPr>
              <a:t>Diderot</a:t>
            </a:r>
            <a:endParaRPr lang="en-US" sz="10000" dirty="0">
              <a:solidFill>
                <a:srgbClr val="FF66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Encyclopedia</a:t>
            </a:r>
          </a:p>
          <a:p>
            <a:r>
              <a:rPr lang="en-US" dirty="0" smtClean="0"/>
              <a:t>Supported  deism</a:t>
            </a:r>
          </a:p>
          <a:p>
            <a:r>
              <a:rPr lang="en-US" dirty="0" smtClean="0"/>
              <a:t>Attacked church authority</a:t>
            </a:r>
          </a:p>
          <a:p>
            <a:r>
              <a:rPr lang="en-US" dirty="0" smtClean="0"/>
              <a:t>Religious tolerance </a:t>
            </a:r>
          </a:p>
          <a:p>
            <a:r>
              <a:rPr lang="en-US" dirty="0" smtClean="0"/>
              <a:t>Believed Materialism </a:t>
            </a:r>
            <a:r>
              <a:rPr lang="en-US" dirty="0" smtClean="0"/>
              <a:t>is unhealthy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0000" dirty="0" smtClean="0">
                <a:solidFill>
                  <a:srgbClr val="FF66CC"/>
                </a:solidFill>
              </a:rPr>
              <a:t>Montesquieu</a:t>
            </a:r>
            <a:endParaRPr lang="en-US" sz="10000" dirty="0">
              <a:solidFill>
                <a:srgbClr val="FF66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Believed in the separation and balance of powers in the government</a:t>
            </a:r>
          </a:p>
          <a:p>
            <a:endParaRPr lang="en-US" dirty="0" smtClean="0"/>
          </a:p>
          <a:p>
            <a:r>
              <a:rPr lang="en-US" dirty="0" smtClean="0"/>
              <a:t>This is what the United States has today with the idea of Checks and Balances.</a:t>
            </a:r>
          </a:p>
          <a:p>
            <a:endParaRPr lang="en-US" dirty="0" smtClean="0"/>
          </a:p>
          <a:p>
            <a:r>
              <a:rPr lang="en-US" dirty="0" smtClean="0"/>
              <a:t>Not used by Absolute monarchs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0000" dirty="0" smtClean="0">
                <a:solidFill>
                  <a:srgbClr val="FF66CC"/>
                </a:solidFill>
              </a:rPr>
              <a:t>Voltaire</a:t>
            </a:r>
            <a:endParaRPr lang="en-US" sz="10000" dirty="0">
              <a:solidFill>
                <a:srgbClr val="FF66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Believed human rights exist for all</a:t>
            </a:r>
          </a:p>
          <a:p>
            <a:r>
              <a:rPr lang="en-US" dirty="0" smtClean="0"/>
              <a:t>This played a major role in the U.S. constitution because it denoted Freedom of Speech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98</TotalTime>
  <Words>351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By: Matthew Keyes and Nathaniel Johnson</vt:lpstr>
      <vt:lpstr>Absolutism</vt:lpstr>
      <vt:lpstr>What were the characteristics/causes of Absolutism?</vt:lpstr>
      <vt:lpstr>What was the Enlightenment?</vt:lpstr>
      <vt:lpstr>Important Terms/People</vt:lpstr>
      <vt:lpstr>Important People / Enlightenment Thinkers </vt:lpstr>
      <vt:lpstr>Diderot</vt:lpstr>
      <vt:lpstr>Montesquieu</vt:lpstr>
      <vt:lpstr>Voltaire</vt:lpstr>
      <vt:lpstr>Adam Smith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By: Matthew Keyes and Nathaniel Johnson</dc:title>
  <dc:creator>244864</dc:creator>
  <cp:lastModifiedBy>Mike</cp:lastModifiedBy>
  <cp:revision>16</cp:revision>
  <dcterms:created xsi:type="dcterms:W3CDTF">2013-01-09T18:06:58Z</dcterms:created>
  <dcterms:modified xsi:type="dcterms:W3CDTF">2013-01-09T20:57:51Z</dcterms:modified>
</cp:coreProperties>
</file>