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1" autoAdjust="0"/>
    <p:restoredTop sz="94660"/>
  </p:normalViewPr>
  <p:slideViewPr>
    <p:cSldViewPr>
      <p:cViewPr>
        <p:scale>
          <a:sx n="50" d="100"/>
          <a:sy n="50" d="100"/>
        </p:scale>
        <p:origin x="-213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1E129-FCE6-405D-AD53-69B3F41D5A16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12F91-999E-4D41-A087-3EE5518BACF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  <a:sp3d extrusionH="57150">
              <a:bevelT w="50800" h="38100" prst="riblet"/>
            </a:sp3d>
          </a:bodyPr>
          <a:lstStyle/>
          <a:p>
            <a:r>
              <a:rPr lang="en-US" sz="6400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U</a:t>
            </a:r>
            <a:r>
              <a:rPr lang="en-US" sz="6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n</a:t>
            </a:r>
            <a:r>
              <a:rPr lang="en-US" sz="6400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</a:t>
            </a:r>
            <a:r>
              <a:rPr lang="en-US" sz="6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 </a:t>
            </a:r>
            <a:r>
              <a:rPr lang="en-US" sz="6400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8</a:t>
            </a:r>
            <a:r>
              <a:rPr lang="en-US" sz="6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&amp; </a:t>
            </a:r>
            <a:r>
              <a:rPr lang="en-US" sz="6400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9</a:t>
            </a:r>
            <a:endParaRPr lang="en-US" sz="6400" dirty="0">
              <a:solidFill>
                <a:schemeClr val="bg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3d extrusionH="57150">
              <a:bevelT w="69850" h="69850" prst="divot"/>
            </a:sp3d>
          </a:bodyPr>
          <a:lstStyle/>
          <a:p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B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y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: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n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&amp;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A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b</a:t>
            </a:r>
            <a:r>
              <a:rPr lang="en-US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b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y</a:t>
            </a:r>
            <a:endParaRPr lang="en-US" dirty="0">
              <a:solidFill>
                <a:schemeClr val="bg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AutoShape 4" descr="data:image/jpeg;base64,/9j/4AAQSkZJRgABAQAAAQABAAD/2wCEAAkGBhMSERUUExQVFBQWGBUYFxcYFxUYFxgXGBQVFRQVFxcYHSYfFx0lGRQVHy8gIycpLCwsFR4xNTAqNSYrLCkBCQoKDQwOGg8PGjYkHyA1LjI0LDUpMzQ0NTEyNCw1KSwtKTUzNCwpLTQpLC0vLCosLCwsLCwsLCwsLCk0NiwpKf/AABEIAMcA/gMBIgACEQEDEQH/xAAcAAABBQEBAQAAAAAAAAAAAAADAAECBAUGBwj/xABBEAABAwIEAwUGBAQFAgcAAAABAAIRAyEEEjFBBVFhBhMicYEHMpGhsdFCUsHwFBUz8SNicqLhksIWJCVDY4LS/8QAGAEBAQEBAQAAAAAAAAAAAAAAAAIDAQT/xAAmEQEAAgEDAgUFAAAAAAAAAAAAAQIRAxJBBCEUMVFhcRMikaHx/9oADAMBAAIRAxEAPwDmq3vuU6ZQqx/xHeaJSQXaK0aLTPKyzaC1sDTL3BouSQB5kwEHf9huFgt74zIJa0crCZ56rrlndnsCaOHYx3vCSfMkmPmtDMgeUyZMXIJJ5UQVJA4Tpkg5A5KrsxMvI5fVGeTsqI4e6ZLtb7/JBd70TG6mhUqUeZ1KIgdJJJAkkkkCSSTZggdJArYoAW10QaGJhp5yNeR3QXUkzXA6J0CSSSQJJJJAkkkkHzPiP6jvNEooWI993mi0nQguYd913vYHhBfV70gZWaT+bYDnC8/wrZdde39lMMGYZoFwTI9QJ+chBrSlKqurnNp6IlV3hnSyAwcE8qphdFKriIIFvVBaCkFTqV4jr0Uq2ItG5CC0CmY1ZjcSWs1M8rRE81OliXOfYiB5j+6DSITZhNihYqvlb12Weyp4Sbhx+fnyQbEJlSGKOXLPiy/sJjXIp6+I6fqgvEpi5UK9fQTyJP6ImNrAtAG97dEFtrwdEHFYnLbc6IOEqho6lVnVC5xnTnyQTfXcdSo+pTmnZRpgfZAon0TsZdO61jB8vkrWGo6n0CCy1sBCxNWBAN0ZZ+If4+lkF6nMXupKrh6m237srSBJIT614CI1A6SSSD5mxPvnzTZrqWI993QolDDNcRJiSR9Mv/d8kF3hrS5w0tf4fsL2bgBIw7BpMnf8RmCvIeG0wHlgveOWhuDyGi9noU8rGtP4QBPkIQFOttd1F9W8pnuB8+aGZG6A9PER80E1g65UHKAdB0QWQc5mbjRNX8TuRVcuPluidwSZmd7oK2NqRa+/0RsIIiJMFU69PKT4sx9f1R6DrzeEFrEVSXSbRbdRpVG7ymfiLRAvolhaJzCR9kEgYd06KWfNY2A0TNaA/S17BQLIJQEytmxkbqYvoP3zQWNt6p+8Mm6ByCPJKBopU2iLm8ymdT5aC5QPnItqiMp6J6bNDzVhtOTOiCLaWnn+qttCQCdAOrXDR+izHPkyrmPZp+9lBuBkTKATGn6IzK+W0XUKtEtI0Ks0sMNTcoGwzJkndWEoSQJJJJB81OaM7p5p8LDrHc/EbC/n81DEO8TupKnwz3gDYWvcxCDqOB0s9ZrRYOJ294zNuVzF+S9ZLwYXB+z7hgdUNR0zTaIvaTIB+AXemmInQoBuCEbIosbqNd4QQqOmIQ3hwPRSbqmcdUEi6Y8lF+J8Igid+f7+yjXOVk7myz/4rLAmdJ5czfmgs1hIBsLeUqWHJ7s8ifoqtetJiFdpk5co2QMzVXu98I+CosFwrBJb5IJtE6KIOo+KnRbA6nX5qNFmvK33/RAzquw02TsaSdNETNp6W9PJFpudN400QVQwzpy+quNsz0TVgZGsdAjUqnhAIdbogajTkA8lYsg9/wD5XfBLvz+R3yQHlLMh9+fyn5KPfH8vzQRxBkjl+wrAVeq0m2X5hTYXxoPigHVvUA5XVpVe7dmzWRZdzHwQFSUL81NqBJJJIPmLG/1D5o+EdF5ggoWME1D+91c4dRmGxJcR5nYAepCD1b2d4VzMMXuF6pJH+kSB5Xlb2KxjW2JExMTcjoFZwGE7rDU2EDwsaD5xf5ysnj1EhhqNJDm7i/hmTbdAYYsRJIHQkT8EKjjhUccpBy6nYHlbU+XxXDN4nUruImBe176ASGzzFhZaXCGZY8RaDEGAAZ0IkzHWEHa0HQ0ic3WAPhCgRaVSwjnmoQ4FrGjUgeLSLyrzhpzj6oKnFHHKAPeJEdJkX9FnCiGg3mD8x/yrPGqhFQARoI3jnZMIygHnaANzN/RAJkze55/VaOFBc3/U76KhTrHxevzWjgQcrRtJ+aCdKl4v3yKM9hB9G/SUhSv8dgjaDTltCB30pII5FKlT21/sFx+L7eVaWJ7mphw3xRd/4CbOiL2EotLt2RijRdRAbmPizScurTlje1uqjfDfw+p6cZdj3ExtCKKcLi+He0J78R3NSgGAEtcQ/MQdhEfuV2jagOnw3VRaJZ207UnFoTnonlRFQLl+1fa+pg3MiiH03Wz548VyWwBsLpMxBSlrziHVShucq2GxzatMPafCdzZc3wrtu52Kdh61EUnDk7NJtlFhuCCmY5K6drRMxw60C6kuf7WdpamDa17aPeMM5nZsuUyA0aHWT8Fi1vaO8YdlYUASXFrhnMNn3DMXm/lC5NojsuuhqWiJiPN3hCQXDY/2ivp06TxQDu8F/HAD59wWvaLrp+DcZbXoteRkJFwTodwDumYTfSvWMzDSSSzJB/VUzSlJZnaDiFWhRNSlT70gyW5svhglxnpCodkO1YxrCS3I8E+EGbWgzG65ley23fw6JJJJdQ+aHuHekm8fpK732d8GFWr3zmAhrs0wQA4GWgdfELcuW/E0qYfUykxmdGaJI1ItymJ6SvV+y+Kw9HBMPeBjKjjBcMpLpAOoufDr0QdbXrSIVaoJa4aFzS34iP1VXBcboVnFlOoHObEiCJEatn3vRWybwfog8kyVKDhs4Ejz1BHkQtTCYsPcJ8I2EkgQNBN40U+OOpktDZc5wl5jRxJ8IGyrcL4c6q8MYJdfoAOZ5IOrw12ZS7VzYyuAI6TqZvZbr6R2Ggj4eazOFdnn0SCas7loaPhJvHwW7WYGidrzogxOLYbO+eTZHK9v1VOPSPvotLiRDgwAgk7g/h2+e6HSwo2jST/dBGi0k2056ei1MLhSRfSZ3sg0WLTwp8KCDafU6KTRGnzRbKIIQef+0zAkGjiWi7Tkd13Z+o9Vxjse8VRiTcl5P2Hw+i9n4zw6niKTqVQEtdytcXBBXP0OwVPuHUn3kgtNwQRMX9Vjak5zD36PU0rSK2j+ON4WKgw1fEt98Auzci98F3oCT6qkym5lBuKZUc2oHgTmOYkySfT9V6lwXs6yhRdSdDw6QZFiCIiFgV/ZpSD5Y6GzZpMx5BdmklOprEzM+v59nKccxjnVaNdjnMqVWkvubOHgJA2si9oOG1KODpBziWuqFzQTLvE0yT5rqsd7NaL4LSWn8RJN/Lkj4vsIytTZmdL2DI10mMgmBHrqmye6o6mkTX0jzcVxeu+o/D0XOIpBjSBMNLnTJPyEqXB6Hd8RDM+fKQM0zNmwJ3jT0XbVOwDH0G03mXM9x9wWjcTuJuqVH2bNY9r2vhzSDvEjSy5snOU+Ipsmvs6rjfD218PUpH8TSB0dq0/EBeK99UfTGH0yOe4jmQIj6/Fe4Mbljd0CfQLm8R2Jp/xPfttJzOGxJMmOSq1cyz6fqI0qzEx8fPP6efcNxDq7qNM6UwYHVx1+H0Wl2h7o1302U3PNMBry6pADgB/TboI+67Lh/YmnRxPess3XLreZ+HRS472EpV6veiGvPvagO6mNSp2WiMNPEaf1N2O3DjuCYo18BWpVXuIpB1SmcxkFrTA6jon7FYGvWqMe17ppTAJ8LWkmRC3m+y5l/HY7XWr2b7GHCVC5r5Bs4XvuPmuxXvGTU16TW0V5bvE7YepMf03/AByFcH7Jzd/ku641wZmJpGnUkiQRBIuJg281hdnuxH8JVzsfY2IvcclePuy89bVjSmvM4dYkkkqYPnGpQcypG+YToL7XH4YcLr2Lsfh6VWgypDH1GyJie7MkloB9283AE6ry/FU6lSmCKYIpOc3OJk5iDlcNr2HV0L0L2Xlxo1XOmHPgTuQPEfmPUFBvcb4J3wa8HLWpmabyNDPum92nQhZ3B+LOxREtLHNY9rxIIz5mtkbxqVc4p2dfWcScTUa0keENbA06/NS4dwzD4XMWvJzWOZ4NwZMRvOqDheI4M5GVWknMXMeB+F4cYtyLcsLZ7L4apSLv8N0uLTdrhAAJu4jQrXZxbDUZFKkBpJAaJvu4mSjUO19MvgmBzvrb96oB8Q43T8TZJOnhtEiR4iSZ8o0WUzGPJ95xFtT8+StMqUP4l7oa9pd4RPhkgSdIiT81p4PgrKcveQ4C4Gg5iZ18kFLAUi4lxE5fqZj5olNhJs0+XRWOGYgCm9xmSZNjA5X9duStOyi4LYPKDDtj8EEWsdGkT+5VqjTfA0j5oNN5MnT93WhhzLUEGsPIp2sPJGhJBXNNyZzXbD4qykgrtpncXUgzojQkgCaUjdPTowLIspIB92UspREkAu76J8iInlBDKhkOnSyMnlAMMTnyUkkCSSSQJJJJB5N/FOZTgZTke4PBa4MeXteYc4C0wW2i7QSBAW3xXtaym0UmNDCA33XAthwzAggCZkGeqxcXgziWhsPYHUwZIJGZlVrZF7fjkT5X15drPERrBjziw8tAg6L/AMSVCBf1kz9VXdj3HS03tuVQY3nsivqZY678roNClQJaXE+QvJWjwiiM4kkGYENa4uPINdZYh4h4rCwAny3PRb3EO0VMYamMMzIQTmLg3NIb+YH92QbNQ5A11alTIc6GujIbHfJYesKxxBuVt21G6BoJBba9nDpNly7uPVXUGd84FuZ2UbkRcnncwtDhlRndg53lkucRqGAaBod5IOjoYulUpGkxwz0w0kc9zG6C3GMaWsfla548N4ki1vW3muPxPG81TO1zh/lMERa0AQrPG+Phxpim2HsM54uLHw8yg6zBcWa+oKYBHga8E2BzAGBtN1vURZeNvxj3FrnHSGg8i0DKfKw+C9Z4Hi+9oMfBBIuDqHCzh8QUDYfi7XV30YIcwC5iDMG3oUHtJialOg59N7WFtzmEyPyid1wvaHGTi6rrmHFohxEFoDQZ6EFDp42sMK9jyXUnkFriZIeDcX2IBttZB6NwfiLa9JtRu4g2iHCzh8VzvGuOVMJjWGrUJw9Rp8ADfDEDMd9SDPKeSJ7P8ZNKpT3Y+fRw+4PpC5b2iNJxRMODS0NkyAS2c2XmLtvzQel46s8UnOpND35Za0mA47XWb2T487FUczw1tRri1zWnSNJB0lU38V/9K73MQTQAEa58oaAI3nZcR7O8a9uMaGS4VAQ9vJokh58jH/Ug7vtzxHEUMOKtBzRlcO8kNPgNrZrax8Ufs52jZi3VHUySxopiCIIcc5d/2rlfav2mLGjCtAOdoe87gB/hA88qyfZRjcuLdTa8ZX0yXNM3c0iC08wCZ6IPXFk8Z7U4fCuptrvLDUnKcri2xAOZwEN94arWXEe1QUnYdjX087y4lhLsoZAGYnnIMRug67C49tRz2tmaZAPKS0OEHcQQrBdC859m3aV9Ws+k5pdmbnNS/hyBrGtcNBIsL7Lte0mApVsNVZWJbTLSXOBMgN8Wa2sRMboNBtQGIOumikvIfZlxWm3EijUeSG96aJcYaC4tmAfclgsJN3FevIGLgnXmHtOe3DYvD4kVHl1/8IPc2zfxBw9wSYMarqexfbL+YNqHu+77ssB8YcCXAk7CNN0HTJJJIEkkkg8t4HxVzG1KjmudTm52YYAfE9A34jzXL4qnlq1B7wzvg87kgj0Kv8KLHU6zM2VxdA1hweTsNbtGgnS6p8REOaIGZoyuIM5y0luad7WnoglTiDM6BHwfDjV90mAfFacoiS76W6puGVwyqA6kapuMkxJPuz0nZbZoVMPSqgsAdVzXYT4QQCWiNjMf/RADHYZnd0KTBOZxl0aX57zqg1eFVBScHUy0tIcDNi0wDHkrdCm6o2lDWgsIcA4mS0DKCDEc7I/E+MuFMsyNIcLOzTIPhNoHXdAfifACcGx1FuYNaPFuWzmcR6ouAwI7sNY05YvEn3hcnzlZ3Du1j6NB1INbBBGaSTJkusY1k7QrfAe1jqNEMDGmNSZnpvCCtwDARiqQcwgAvDSQbuaCRtrefRE7U8Acx7BTBc94quLt3OHiDQ0WEDkpcS7aVH1KTg0AU3ZgBMEkFtzM6Eqtie19epVpv7tgFN2ZrRN5GUyZnQoJcK4O0VsO57ppPf4TqSQ0Wdy8Zgj/AClemYPDtYDl3JcfNxk/NeWYjjrzBygBtbvg0G4daQ0nQa7bla//AI/xDhLKbGi53cfqEGlxvgTBjKJcAKNQw486kvdDvO1+i0OP8LZSwFVlJoa1ozRc2Dg5x6m2q4rGdo69ZpbUJcJDgIaII0gg2UavH8Q9pDqjy0tIIJEEEQRG9jug6/sLhe6Fak73w9ruhY5gLHD5/BC9pFBxwzHNiG1BmteCIHzPzXIU+1Nem7MHOzZWsJAbdrPdEkHmVHiHa7EVGZH1HFpgwWMvBkXDQduaDsOwOGpuwQORpcH1J38QloPTwmPIrF9m/DP/ADVZ7jFSm0sybQ5xmD0LIVLhHbyrQaymGscxrTYMyk7BxM3IgbXQOE9sXUaz6pa1z3tc0nxAZjVNQEhoNhmcNeSDa9pHZZ9Q1MUA0tZQAAGbOXCoDmiIgNLvgoex3Ds7us6WmoXtt+Jrcpg32MnS1lGv7Ty5hBpUnSC0gPcDexsW6eqxOE9o+7GEyMdTfS/w6tRuV3eUcxOUsmTFoMWvCD2NcP7WsLOEZUn+nUbNwBDwW77zCtP9pmGbMsxAj/4TB8jK57tR21wePpHDvFWkD4mVXAACo0HIHNEnKTbTdBieyo5uIWzhoY8y0HIT+V52GpjmF6p2rvg6zZy5mOZPLN4Z9Jleb+zTthhcJQfTrkU3ioSCGucXNPMgbEbro+1PafCYplGkzFMyvrM7xwdGVjQ4nNMWLg0X5oPI+GUBUxVKm3Mcz2NEEBxnWC4gAr6Tw5OUZhBgSJmLaTv5rwjshiW4fGUMVUqUnsqVqtJ4kZmkkxVg6NJLSD5r2wcdw9h31KTp4232te6Dy/2z0QMRRdeXUi0iLQHmDM/5iIjZVfZJiav8bkb/AE8jy+BaBGSYsDm0PmFa7Z4B/EOJVabKrctDDhzBaC78hOxLna9Ap+ynBHC43EU6xLHimAWy3KRmHimfFsQRbVB64kq/8wp/mCX8wp/mCCwkqZ4vSH4lFvGKR/F8kHhdRhBcNnHboSCrvEMPDKbw8ua/NlJMkAZfCeREkKOHwhc8gCS4kCOjtuuyfG4R1OGuMDNmDehaBNucAegQV6DiHAgwRcHqLrsmcUdXp6EEtEgBpvmiRPWdOvK/HNatXC1x3JAMROnWBc9YQWcfj3eHKYyWb+bw7m1ygseahlxkkkxYQBMAfFVqriS4uJJAA0kdASShueRppAHnpPz+iAuJYABcSQDA26H0QqJBjXrayBn0tMbqdHEFvu2QXm0DB3aL635Rqkasib2vtadk2R+W8gRN9x902HaYAJt11/dkEmkuBJ0GvqjUW2AUaNUiSRrsiPePggVWjlBuSYkWkG/TpKpucEWpiSRAt8umirOMdEEHgzzFlCo0umAfmpv0lAeSZg211/coIPp6GCPumcDGsGdLfv8AurreJty5chFokkO8jOqavxymWwGCQIjLA8yd0GK9tiT1v1QKjx/m0G8/orL6Zd4iAb+Q6xyQKtK3T4eh6oBUsQ8aPI/fQp3cTqwRmJ+P2Th7WtiZJ+AG/memyatSaALnr9bIKbcSWEkNaZ1zeI/PRDrcRaRHdtaeYn6EwU9RkyeqFVZeP7IId82IE8zP2WlTNEiM1Rp1gsaQT0hw+hWb/DCFMUxp+n7lBp4WkScwqCloAfF05Dor1HF121muZUzvALA8SBl1ylzwOZ+KwSw7SP3KsMqkNA33OpQde7jePYB4M4j3mjP82qB7cV2jxsAtuCL+q51uOIBAJBsLEi24t1hGZxuuPdqPjcF0j4OBEeiDTq9razt2gHlKs0e1dYCzWxpc/dYg46XGHspujUmmwk+oAKtUMVTdrSp+gqD6VEF+o1zc5BIBcZ01B2A2mL9U1SSySZOa97+7aed2o+Jpta+pLXBj/dt4hJBaeW/zVV5lo0Hii2+k+miAZMGOi0eFkXa4TmEDmCTZwVCoLBFwtQggg6INnEMyMlwLTv4feMWk8t1lPLRczJ1vvqYELQxRdUu5wyt2gjRsjzOvwWdXaGvI0AMXugGXAkZZjeYP0UwABzmdtPVKWZoBOm7Y38yrD6gI0i1ufWwQDp4pwAGo5dJ0lGpaWvuJ26lADRsfr+iu98MpaADMX3BHIoIB2pPVFgETNyf+PRVq9QTbTpZO0/JA9akJFxPSI+KqYne6n3ZJ+Ki6hKADnbKLwYmCRz/eiOaBOglDdhTrcdYj6XQVMkpsuvP7q0KMWJ+SQo+nUoKkukRYQdfKR8/qhVWmIIAd626QSrL7G1+UqDmOg8t0FHu+Y2QKwvfay0K2GI0FlSewzcIKDzf5JnX+CtOpW/c/FCbT1jbmgC1qI0fv+6mKPn8VIM6IIlv9kdmEzDwuaY1AmR1g6jqFBjY1Mjkb/NSdR5SPOPugEAdFaoUXOF4j8x2/eiMY8Jc0GbFwN7Wkjc7/ABRXV8ul+drToYHIj5oK1bBlkE72MGb7joY26q7gaAcNT6oD8WSC0i0AR5e7fmNJ1hHw7D8EG9jsZmpMv7hLcp2kk5huR4dNrLLnwzzJVl7ZLt/FMc5P11WtW7OPdhaVRjC50Pc8z+HMGtaOZ8EgeaDDDvVPTUGozDzHqg021G1AwHaAep0HnuqGInMZPTzAtPwhWqTyWgN1zTYbGB+iBiLW853uDFjy1CCm3VFL9kgwJ2OugsMpixm/0CK5sA2k/RV3cv3CLTfIj9+SBsklGp0bKMhSz2QQdQQXthHzGECoUAKjr80HOeZHKDoj1ChkIGFc8z8UhV/YsnNIxohGRsYQKRJN/Q/8IVV1iL/L7qZna6Yk8o6IA1nuNoH0QHA7ieZEFWzVbF2yecx8ouoCoyCCwzaDOnpugAzCOcwvbTcWAwXAEgW0MaIHdzcBXqNRgJnMQbCC2fJ3MI2ExjGOdBeyQQC3Ly/FO29kGNUOW5lTbJ6eQV3iONz+FoAYYmQMx3JJ8+gURAgRsgqdxaOu1/7KTKWsm+wVtzRt+iiAEA2gnSPkpMpz5WneynmaASM2YaWEeqGK5vtOp5nmgs4rCAQWmW/MeinhBHIqrmJ3P2VnD1I80Gixhl3r+n/C9J4FSjDggOyuDGtaHQQ3KSXa2JcXegHkmSQcp2v4a2lVc1o94NdJ18RP6hYFLQyDm2P3SSQa+BYzLSOXxOdldc84P1C1sdgcORUhvutMEAg2s3RJJBRwXZpj6Ic9xa8gm2nMbJ+HdkRUY15qZS5oMZZgzz8oSSQExfZFzMrg8Pl7W6EETNz/AMSoYjsnWZlu05nBtjpM6yBb7pJIA4vgFZmaWg5S0GHDVwkRMKP8nrDVn+5v3SSQQfw6p+T5t+6ru4XV/J82/dJJAL+UVfyfNv3THhVX8h+LPunSQN/LawHun/qb90jgq8e782fdJJAD+U1fyR6t+6G7hFb8n+5n3SSQQ/k1b8hB/wBTPumPBK0e582/dJJBD+SVpuz/AHN+6n/K6mXL3An8wqX+BdCSSCNLgFQmMpaTpJaR8nWSqdmq7b5Z5w5o+pTpIIDhFY/+35+Jsx8VCrwisBAZ82fdMkgc8LrWGT/c3/8ASJ/Ia+7bf6mfdJJAQ8GrCRksBfxM+V1aocFqOF6ceRb90kkH/9k="/>
          <p:cNvSpPr>
            <a:spLocks noChangeAspect="1" noChangeArrowheads="1"/>
          </p:cNvSpPr>
          <p:nvPr/>
        </p:nvSpPr>
        <p:spPr bwMode="auto">
          <a:xfrm>
            <a:off x="215900" y="-7540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MSERUUExQVFBQWGBUYFxcYFxUYFxgXGBQVFRQVFxcYHSYfFx0lGRQVHy8gIycpLCwsFR4xNTAqNSYrLCkBCQoKDQwOGg8PGjYkHyA1LjI0LDUpMzQ0NTEyNCw1KSwtKTUzNCwpLTQpLC0vLCosLCwsLCwsLCwsLCk0NiwpKf/AABEIAMcA/gMBIgACEQEDEQH/xAAcAAABBQEBAQAAAAAAAAAAAAADAAECBAUGBwj/xABBEAABAwIEAwUGBAQFAgcAAAABAAIRAyEEEjFBBVFhBhMicYEHMpGhsdFCUsHwFBUz8SNicqLhksIWJCVDY4LS/8QAGAEBAQEBAQAAAAAAAAAAAAAAAAIDAQT/xAAmEQEAAgEDAgUFAAAAAAAAAAAAAQIRAxJBBCEUMVFhcRMikaHx/9oADAMBAAIRAxEAPwDmq3vuU6ZQqx/xHeaJSQXaK0aLTPKyzaC1sDTL3BouSQB5kwEHf9huFgt74zIJa0crCZ56rrlndnsCaOHYx3vCSfMkmPmtDMgeUyZMXIJJ5UQVJA4Tpkg5A5KrsxMvI5fVGeTsqI4e6ZLtb7/JBd70TG6mhUqUeZ1KIgdJJJAkkkkCSSTZggdJArYoAW10QaGJhp5yNeR3QXUkzXA6J0CSSSQJJJJAkkkkHzPiP6jvNEooWI993mi0nQguYd913vYHhBfV70gZWaT+bYDnC8/wrZdde39lMMGYZoFwTI9QJ+chBrSlKqurnNp6IlV3hnSyAwcE8qphdFKriIIFvVBaCkFTqV4jr0Uq2ItG5CC0CmY1ZjcSWs1M8rRE81OliXOfYiB5j+6DSITZhNihYqvlb12Weyp4Sbhx+fnyQbEJlSGKOXLPiy/sJjXIp6+I6fqgvEpi5UK9fQTyJP6ImNrAtAG97dEFtrwdEHFYnLbc6IOEqho6lVnVC5xnTnyQTfXcdSo+pTmnZRpgfZAon0TsZdO61jB8vkrWGo6n0CCy1sBCxNWBAN0ZZ+If4+lkF6nMXupKrh6m237srSBJIT614CI1A6SSSD5mxPvnzTZrqWI993QolDDNcRJiSR9Mv/d8kF3hrS5w0tf4fsL2bgBIw7BpMnf8RmCvIeG0wHlgveOWhuDyGi9noU8rGtP4QBPkIQFOttd1F9W8pnuB8+aGZG6A9PER80E1g65UHKAdB0QWQc5mbjRNX8TuRVcuPluidwSZmd7oK2NqRa+/0RsIIiJMFU69PKT4sx9f1R6DrzeEFrEVSXSbRbdRpVG7ymfiLRAvolhaJzCR9kEgYd06KWfNY2A0TNaA/S17BQLIJQEytmxkbqYvoP3zQWNt6p+8Mm6ByCPJKBopU2iLm8ymdT5aC5QPnItqiMp6J6bNDzVhtOTOiCLaWnn+qttCQCdAOrXDR+izHPkyrmPZp+9lBuBkTKATGn6IzK+W0XUKtEtI0Ks0sMNTcoGwzJkndWEoSQJJJJB81OaM7p5p8LDrHc/EbC/n81DEO8TupKnwz3gDYWvcxCDqOB0s9ZrRYOJ294zNuVzF+S9ZLwYXB+z7hgdUNR0zTaIvaTIB+AXemmInQoBuCEbIosbqNd4QQqOmIQ3hwPRSbqmcdUEi6Y8lF+J8Igid+f7+yjXOVk7myz/4rLAmdJ5czfmgs1hIBsLeUqWHJ7s8ifoqtetJiFdpk5co2QMzVXu98I+CosFwrBJb5IJtE6KIOo+KnRbA6nX5qNFmvK33/RAzquw02TsaSdNETNp6W9PJFpudN400QVQwzpy+quNsz0TVgZGsdAjUqnhAIdbogajTkA8lYsg9/wD5XfBLvz+R3yQHlLMh9+fyn5KPfH8vzQRxBkjl+wrAVeq0m2X5hTYXxoPigHVvUA5XVpVe7dmzWRZdzHwQFSUL81NqBJJJIPmLG/1D5o+EdF5ggoWME1D+91c4dRmGxJcR5nYAepCD1b2d4VzMMXuF6pJH+kSB5Xlb2KxjW2JExMTcjoFZwGE7rDU2EDwsaD5xf5ysnj1EhhqNJDm7i/hmTbdAYYsRJIHQkT8EKjjhUccpBy6nYHlbU+XxXDN4nUruImBe176ASGzzFhZaXCGZY8RaDEGAAZ0IkzHWEHa0HQ0ic3WAPhCgRaVSwjnmoQ4FrGjUgeLSLyrzhpzj6oKnFHHKAPeJEdJkX9FnCiGg3mD8x/yrPGqhFQARoI3jnZMIygHnaANzN/RAJkze55/VaOFBc3/U76KhTrHxevzWjgQcrRtJ+aCdKl4v3yKM9hB9G/SUhSv8dgjaDTltCB30pII5FKlT21/sFx+L7eVaWJ7mphw3xRd/4CbOiL2EotLt2RijRdRAbmPizScurTlje1uqjfDfw+p6cZdj3ExtCKKcLi+He0J78R3NSgGAEtcQ/MQdhEfuV2jagOnw3VRaJZ207UnFoTnonlRFQLl+1fa+pg3MiiH03Wz548VyWwBsLpMxBSlrziHVShucq2GxzatMPafCdzZc3wrtu52Kdh61EUnDk7NJtlFhuCCmY5K6drRMxw60C6kuf7WdpamDa17aPeMM5nZsuUyA0aHWT8Fi1vaO8YdlYUASXFrhnMNn3DMXm/lC5NojsuuhqWiJiPN3hCQXDY/2ivp06TxQDu8F/HAD59wWvaLrp+DcZbXoteRkJFwTodwDumYTfSvWMzDSSSzJB/VUzSlJZnaDiFWhRNSlT70gyW5svhglxnpCodkO1YxrCS3I8E+EGbWgzG65ley23fw6JJJJdQ+aHuHekm8fpK732d8GFWr3zmAhrs0wQA4GWgdfELcuW/E0qYfUykxmdGaJI1ItymJ6SvV+y+Kw9HBMPeBjKjjBcMpLpAOoufDr0QdbXrSIVaoJa4aFzS34iP1VXBcboVnFlOoHObEiCJEatn3vRWybwfog8kyVKDhs4Ejz1BHkQtTCYsPcJ8I2EkgQNBN40U+OOpktDZc5wl5jRxJ8IGyrcL4c6q8MYJdfoAOZ5IOrw12ZS7VzYyuAI6TqZvZbr6R2Ggj4eazOFdnn0SCas7loaPhJvHwW7WYGidrzogxOLYbO+eTZHK9v1VOPSPvotLiRDgwAgk7g/h2+e6HSwo2jST/dBGi0k2056ei1MLhSRfSZ3sg0WLTwp8KCDafU6KTRGnzRbKIIQef+0zAkGjiWi7Tkd13Z+o9Vxjse8VRiTcl5P2Hw+i9n4zw6niKTqVQEtdytcXBBXP0OwVPuHUn3kgtNwQRMX9Vjak5zD36PU0rSK2j+ON4WKgw1fEt98Auzci98F3oCT6qkym5lBuKZUc2oHgTmOYkySfT9V6lwXs6yhRdSdDw6QZFiCIiFgV/ZpSD5Y6GzZpMx5BdmklOprEzM+v59nKccxjnVaNdjnMqVWkvubOHgJA2si9oOG1KODpBziWuqFzQTLvE0yT5rqsd7NaL4LSWn8RJN/Lkj4vsIytTZmdL2DI10mMgmBHrqmye6o6mkTX0jzcVxeu+o/D0XOIpBjSBMNLnTJPyEqXB6Hd8RDM+fKQM0zNmwJ3jT0XbVOwDH0G03mXM9x9wWjcTuJuqVH2bNY9r2vhzSDvEjSy5snOU+Ipsmvs6rjfD218PUpH8TSB0dq0/EBeK99UfTGH0yOe4jmQIj6/Fe4Mbljd0CfQLm8R2Jp/xPfttJzOGxJMmOSq1cyz6fqI0qzEx8fPP6efcNxDq7qNM6UwYHVx1+H0Wl2h7o1302U3PNMBry6pADgB/TboI+67Lh/YmnRxPess3XLreZ+HRS472EpV6veiGvPvagO6mNSp2WiMNPEaf1N2O3DjuCYo18BWpVXuIpB1SmcxkFrTA6jon7FYGvWqMe17ppTAJ8LWkmRC3m+y5l/HY7XWr2b7GHCVC5r5Bs4XvuPmuxXvGTU16TW0V5bvE7YepMf03/AByFcH7Jzd/ku641wZmJpGnUkiQRBIuJg281hdnuxH8JVzsfY2IvcclePuy89bVjSmvM4dYkkkqYPnGpQcypG+YToL7XH4YcLr2Lsfh6VWgypDH1GyJie7MkloB9283AE6ry/FU6lSmCKYIpOc3OJk5iDlcNr2HV0L0L2Xlxo1XOmHPgTuQPEfmPUFBvcb4J3wa8HLWpmabyNDPum92nQhZ3B+LOxREtLHNY9rxIIz5mtkbxqVc4p2dfWcScTUa0keENbA06/NS4dwzD4XMWvJzWOZ4NwZMRvOqDheI4M5GVWknMXMeB+F4cYtyLcsLZ7L4apSLv8N0uLTdrhAAJu4jQrXZxbDUZFKkBpJAaJvu4mSjUO19MvgmBzvrb96oB8Q43T8TZJOnhtEiR4iSZ8o0WUzGPJ95xFtT8+StMqUP4l7oa9pd4RPhkgSdIiT81p4PgrKcveQ4C4Gg5iZ18kFLAUi4lxE5fqZj5olNhJs0+XRWOGYgCm9xmSZNjA5X9duStOyi4LYPKDDtj8EEWsdGkT+5VqjTfA0j5oNN5MnT93WhhzLUEGsPIp2sPJGhJBXNNyZzXbD4qykgrtpncXUgzojQkgCaUjdPTowLIspIB92UspREkAu76J8iInlBDKhkOnSyMnlAMMTnyUkkCSSSQJJJJB5N/FOZTgZTke4PBa4MeXteYc4C0wW2i7QSBAW3xXtaym0UmNDCA33XAthwzAggCZkGeqxcXgziWhsPYHUwZIJGZlVrZF7fjkT5X15drPERrBjziw8tAg6L/AMSVCBf1kz9VXdj3HS03tuVQY3nsivqZY678roNClQJaXE+QvJWjwiiM4kkGYENa4uPINdZYh4h4rCwAny3PRb3EO0VMYamMMzIQTmLg3NIb+YH92QbNQ5A11alTIc6GujIbHfJYesKxxBuVt21G6BoJBba9nDpNly7uPVXUGd84FuZ2UbkRcnncwtDhlRndg53lkucRqGAaBod5IOjoYulUpGkxwz0w0kc9zG6C3GMaWsfla548N4ki1vW3muPxPG81TO1zh/lMERa0AQrPG+Phxpim2HsM54uLHw8yg6zBcWa+oKYBHga8E2BzAGBtN1vURZeNvxj3FrnHSGg8i0DKfKw+C9Z4Hi+9oMfBBIuDqHCzh8QUDYfi7XV30YIcwC5iDMG3oUHtJialOg59N7WFtzmEyPyid1wvaHGTi6rrmHFohxEFoDQZ6EFDp42sMK9jyXUnkFriZIeDcX2IBttZB6NwfiLa9JtRu4g2iHCzh8VzvGuOVMJjWGrUJw9Rp8ADfDEDMd9SDPKeSJ7P8ZNKpT3Y+fRw+4PpC5b2iNJxRMODS0NkyAS2c2XmLtvzQel46s8UnOpND35Za0mA47XWb2T487FUczw1tRri1zWnSNJB0lU38V/9K73MQTQAEa58oaAI3nZcR7O8a9uMaGS4VAQ9vJokh58jH/Ug7vtzxHEUMOKtBzRlcO8kNPgNrZrax8Ufs52jZi3VHUySxopiCIIcc5d/2rlfav2mLGjCtAOdoe87gB/hA88qyfZRjcuLdTa8ZX0yXNM3c0iC08wCZ6IPXFk8Z7U4fCuptrvLDUnKcri2xAOZwEN94arWXEe1QUnYdjX087y4lhLsoZAGYnnIMRug67C49tRz2tmaZAPKS0OEHcQQrBdC859m3aV9Ws+k5pdmbnNS/hyBrGtcNBIsL7Lte0mApVsNVZWJbTLSXOBMgN8Wa2sRMboNBtQGIOumikvIfZlxWm3EijUeSG96aJcYaC4tmAfclgsJN3FevIGLgnXmHtOe3DYvD4kVHl1/8IPc2zfxBw9wSYMarqexfbL+YNqHu+77ssB8YcCXAk7CNN0HTJJJIEkkkg8t4HxVzG1KjmudTm52YYAfE9A34jzXL4qnlq1B7wzvg87kgj0Kv8KLHU6zM2VxdA1hweTsNbtGgnS6p8REOaIGZoyuIM5y0luad7WnoglTiDM6BHwfDjV90mAfFacoiS76W6puGVwyqA6kapuMkxJPuz0nZbZoVMPSqgsAdVzXYT4QQCWiNjMf/RADHYZnd0KTBOZxl0aX57zqg1eFVBScHUy0tIcDNi0wDHkrdCm6o2lDWgsIcA4mS0DKCDEc7I/E+MuFMsyNIcLOzTIPhNoHXdAfifACcGx1FuYNaPFuWzmcR6ouAwI7sNY05YvEn3hcnzlZ3Du1j6NB1INbBBGaSTJkusY1k7QrfAe1jqNEMDGmNSZnpvCCtwDARiqQcwgAvDSQbuaCRtrefRE7U8Acx7BTBc94quLt3OHiDQ0WEDkpcS7aVH1KTg0AU3ZgBMEkFtzM6Eqtie19epVpv7tgFN2ZrRN5GUyZnQoJcK4O0VsO57ppPf4TqSQ0Wdy8Zgj/AClemYPDtYDl3JcfNxk/NeWYjjrzBygBtbvg0G4daQ0nQa7bla//AI/xDhLKbGi53cfqEGlxvgTBjKJcAKNQw486kvdDvO1+i0OP8LZSwFVlJoa1ozRc2Dg5x6m2q4rGdo69ZpbUJcJDgIaII0gg2UavH8Q9pDqjy0tIIJEEEQRG9jug6/sLhe6Fak73w9ruhY5gLHD5/BC9pFBxwzHNiG1BmteCIHzPzXIU+1Nem7MHOzZWsJAbdrPdEkHmVHiHa7EVGZH1HFpgwWMvBkXDQduaDsOwOGpuwQORpcH1J38QloPTwmPIrF9m/DP/ADVZ7jFSm0sybQ5xmD0LIVLhHbyrQaymGscxrTYMyk7BxM3IgbXQOE9sXUaz6pa1z3tc0nxAZjVNQEhoNhmcNeSDa9pHZZ9Q1MUA0tZQAAGbOXCoDmiIgNLvgoex3Ds7us6WmoXtt+Jrcpg32MnS1lGv7Ty5hBpUnSC0gPcDexsW6eqxOE9o+7GEyMdTfS/w6tRuV3eUcxOUsmTFoMWvCD2NcP7WsLOEZUn+nUbNwBDwW77zCtP9pmGbMsxAj/4TB8jK57tR21wePpHDvFWkD4mVXAACo0HIHNEnKTbTdBieyo5uIWzhoY8y0HIT+V52GpjmF6p2rvg6zZy5mOZPLN4Z9Jleb+zTthhcJQfTrkU3ioSCGucXNPMgbEbro+1PafCYplGkzFMyvrM7xwdGVjQ4nNMWLg0X5oPI+GUBUxVKm3Mcz2NEEBxnWC4gAr6Tw5OUZhBgSJmLaTv5rwjshiW4fGUMVUqUnsqVqtJ4kZmkkxVg6NJLSD5r2wcdw9h31KTp4232te6Dy/2z0QMRRdeXUi0iLQHmDM/5iIjZVfZJiav8bkb/AE8jy+BaBGSYsDm0PmFa7Z4B/EOJVabKrctDDhzBaC78hOxLna9Ap+ynBHC43EU6xLHimAWy3KRmHimfFsQRbVB64kq/8wp/mCX8wp/mCCwkqZ4vSH4lFvGKR/F8kHhdRhBcNnHboSCrvEMPDKbw8ua/NlJMkAZfCeREkKOHwhc8gCS4kCOjtuuyfG4R1OGuMDNmDehaBNucAegQV6DiHAgwRcHqLrsmcUdXp6EEtEgBpvmiRPWdOvK/HNatXC1x3JAMROnWBc9YQWcfj3eHKYyWb+bw7m1ygseahlxkkkxYQBMAfFVqriS4uJJAA0kdASShueRppAHnpPz+iAuJYABcSQDA26H0QqJBjXrayBn0tMbqdHEFvu2QXm0DB3aL635Rqkasib2vtadk2R+W8gRN9x902HaYAJt11/dkEmkuBJ0GvqjUW2AUaNUiSRrsiPePggVWjlBuSYkWkG/TpKpucEWpiSRAt8umirOMdEEHgzzFlCo0umAfmpv0lAeSZg211/coIPp6GCPumcDGsGdLfv8AurreJty5chFokkO8jOqavxymWwGCQIjLA8yd0GK9tiT1v1QKjx/m0G8/orL6Zd4iAb+Q6xyQKtK3T4eh6oBUsQ8aPI/fQp3cTqwRmJ+P2Th7WtiZJ+AG/memyatSaALnr9bIKbcSWEkNaZ1zeI/PRDrcRaRHdtaeYn6EwU9RkyeqFVZeP7IId82IE8zP2WlTNEiM1Rp1gsaQT0hw+hWb/DCFMUxp+n7lBp4WkScwqCloAfF05Dor1HF121muZUzvALA8SBl1ylzwOZ+KwSw7SP3KsMqkNA33OpQde7jePYB4M4j3mjP82qB7cV2jxsAtuCL+q51uOIBAJBsLEi24t1hGZxuuPdqPjcF0j4OBEeiDTq9razt2gHlKs0e1dYCzWxpc/dYg46XGHspujUmmwk+oAKtUMVTdrSp+gqD6VEF+o1zc5BIBcZ01B2A2mL9U1SSySZOa97+7aed2o+Jpta+pLXBj/dt4hJBaeW/zVV5lo0Hii2+k+miAZMGOi0eFkXa4TmEDmCTZwVCoLBFwtQggg6INnEMyMlwLTv4feMWk8t1lPLRczJ1vvqYELQxRdUu5wyt2gjRsjzOvwWdXaGvI0AMXugGXAkZZjeYP0UwABzmdtPVKWZoBOm7Y38yrD6gI0i1ufWwQDp4pwAGo5dJ0lGpaWvuJ26lADRsfr+iu98MpaADMX3BHIoIB2pPVFgETNyf+PRVq9QTbTpZO0/JA9akJFxPSI+KqYne6n3ZJ+Ki6hKADnbKLwYmCRz/eiOaBOglDdhTrcdYj6XQVMkpsuvP7q0KMWJ+SQo+nUoKkukRYQdfKR8/qhVWmIIAd626QSrL7G1+UqDmOg8t0FHu+Y2QKwvfay0K2GI0FlSewzcIKDzf5JnX+CtOpW/c/FCbT1jbmgC1qI0fv+6mKPn8VIM6IIlv9kdmEzDwuaY1AmR1g6jqFBjY1Mjkb/NSdR5SPOPugEAdFaoUXOF4j8x2/eiMY8Jc0GbFwN7Wkjc7/ABRXV8ul+drToYHIj5oK1bBlkE72MGb7joY26q7gaAcNT6oD8WSC0i0AR5e7fmNJ1hHw7D8EG9jsZmpMv7hLcp2kk5huR4dNrLLnwzzJVl7ZLt/FMc5P11WtW7OPdhaVRjC50Pc8z+HMGtaOZ8EgeaDDDvVPTUGozDzHqg021G1AwHaAep0HnuqGInMZPTzAtPwhWqTyWgN1zTYbGB+iBiLW853uDFjy1CCm3VFL9kgwJ2OugsMpixm/0CK5sA2k/RV3cv3CLTfIj9+SBsklGp0bKMhSz2QQdQQXthHzGECoUAKjr80HOeZHKDoj1ChkIGFc8z8UhV/YsnNIxohGRsYQKRJN/Q/8IVV1iL/L7qZna6Yk8o6IA1nuNoH0QHA7ieZEFWzVbF2yecx8ouoCoyCCwzaDOnpugAzCOcwvbTcWAwXAEgW0MaIHdzcBXqNRgJnMQbCC2fJ3MI2ExjGOdBeyQQC3Ly/FO29kGNUOW5lTbJ6eQV3iONz+FoAYYmQMx3JJ8+gURAgRsgqdxaOu1/7KTKWsm+wVtzRt+iiAEA2gnSPkpMpz5WneynmaASM2YaWEeqGK5vtOp5nmgs4rCAQWmW/MeinhBHIqrmJ3P2VnD1I80Gixhl3r+n/C9J4FSjDggOyuDGtaHQQ3KSXa2JcXegHkmSQcp2v4a2lVc1o94NdJ18RP6hYFLQyDm2P3SSQa+BYzLSOXxOdldc84P1C1sdgcORUhvutMEAg2s3RJJBRwXZpj6Ic9xa8gm2nMbJ+HdkRUY15qZS5oMZZgzz8oSSQExfZFzMrg8Pl7W6EETNz/AMSoYjsnWZlu05nBtjpM6yBb7pJIA4vgFZmaWg5S0GHDVwkRMKP8nrDVn+5v3SSQQfw6p+T5t+6ru4XV/J82/dJJAL+UVfyfNv3THhVX8h+LPunSQN/LawHun/qb90jgq8e782fdJJAD+U1fyR6t+6G7hFb8n+5n3SSQQ/k1b8hB/wBTPumPBK0e582/dJJBD+SVpuz/AHN+6n/K6mXL3An8wqX+BdCSSCNLgFQmMpaTpJaR8nWSqdmq7b5Z5w5o+pTpIIDhFY/+35+Jsx8VCrwisBAZ82fdMkgc8LrWGT/c3/8ASJ/Ia+7bf6mfdJJAQ8GrCRksBfxM+V1aocFqOF6ceRb90kkH/9k="/>
          <p:cNvSpPr>
            <a:spLocks noChangeAspect="1" noChangeArrowheads="1"/>
          </p:cNvSpPr>
          <p:nvPr/>
        </p:nvSpPr>
        <p:spPr bwMode="auto">
          <a:xfrm>
            <a:off x="368300" y="-6016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MSERUUExQVFBQWGBUYFxcYFxUYFxgXGBQVFRQVFxcYHSYfFx0lGRQVHy8gIycpLCwsFR4xNTAqNSYrLCkBCQoKDQwOGg8PGjYkHyA1LjI0LDUpMzQ0NTEyNCw1KSwtKTUzNCwpLTQpLC0vLCosLCwsLCwsLCwsLCk0NiwpKf/AABEIAMcA/gMBIgACEQEDEQH/xAAcAAABBQEBAQAAAAAAAAAAAAADAAECBAUGBwj/xABBEAABAwIEAwUGBAQFAgcAAAABAAIRAyEEEjFBBVFhBhMicYEHMpGhsdFCUsHwFBUz8SNicqLhksIWJCVDY4LS/8QAGAEBAQEBAQAAAAAAAAAAAAAAAAIDAQT/xAAmEQEAAgEDAgUFAAAAAAAAAAAAAQIRAxJBBCEUMVFhcRMikaHx/9oADAMBAAIRAxEAPwDmq3vuU6ZQqx/xHeaJSQXaK0aLTPKyzaC1sDTL3BouSQB5kwEHf9huFgt74zIJa0crCZ56rrlndnsCaOHYx3vCSfMkmPmtDMgeUyZMXIJJ5UQVJA4Tpkg5A5KrsxMvI5fVGeTsqI4e6ZLtb7/JBd70TG6mhUqUeZ1KIgdJJJAkkkkCSSTZggdJArYoAW10QaGJhp5yNeR3QXUkzXA6J0CSSSQJJJJAkkkkHzPiP6jvNEooWI993mi0nQguYd913vYHhBfV70gZWaT+bYDnC8/wrZdde39lMMGYZoFwTI9QJ+chBrSlKqurnNp6IlV3hnSyAwcE8qphdFKriIIFvVBaCkFTqV4jr0Uq2ItG5CC0CmY1ZjcSWs1M8rRE81OliXOfYiB5j+6DSITZhNihYqvlb12Weyp4Sbhx+fnyQbEJlSGKOXLPiy/sJjXIp6+I6fqgvEpi5UK9fQTyJP6ImNrAtAG97dEFtrwdEHFYnLbc6IOEqho6lVnVC5xnTnyQTfXcdSo+pTmnZRpgfZAon0TsZdO61jB8vkrWGo6n0CCy1sBCxNWBAN0ZZ+If4+lkF6nMXupKrh6m237srSBJIT614CI1A6SSSD5mxPvnzTZrqWI993QolDDNcRJiSR9Mv/d8kF3hrS5w0tf4fsL2bgBIw7BpMnf8RmCvIeG0wHlgveOWhuDyGi9noU8rGtP4QBPkIQFOttd1F9W8pnuB8+aGZG6A9PER80E1g65UHKAdB0QWQc5mbjRNX8TuRVcuPluidwSZmd7oK2NqRa+/0RsIIiJMFU69PKT4sx9f1R6DrzeEFrEVSXSbRbdRpVG7ymfiLRAvolhaJzCR9kEgYd06KWfNY2A0TNaA/S17BQLIJQEytmxkbqYvoP3zQWNt6p+8Mm6ByCPJKBopU2iLm8ymdT5aC5QPnItqiMp6J6bNDzVhtOTOiCLaWnn+qttCQCdAOrXDR+izHPkyrmPZp+9lBuBkTKATGn6IzK+W0XUKtEtI0Ks0sMNTcoGwzJkndWEoSQJJJJB81OaM7p5p8LDrHc/EbC/n81DEO8TupKnwz3gDYWvcxCDqOB0s9ZrRYOJ294zNuVzF+S9ZLwYXB+z7hgdUNR0zTaIvaTIB+AXemmInQoBuCEbIosbqNd4QQqOmIQ3hwPRSbqmcdUEi6Y8lF+J8Igid+f7+yjXOVk7myz/4rLAmdJ5czfmgs1hIBsLeUqWHJ7s8ifoqtetJiFdpk5co2QMzVXu98I+CosFwrBJb5IJtE6KIOo+KnRbA6nX5qNFmvK33/RAzquw02TsaSdNETNp6W9PJFpudN400QVQwzpy+quNsz0TVgZGsdAjUqnhAIdbogajTkA8lYsg9/wD5XfBLvz+R3yQHlLMh9+fyn5KPfH8vzQRxBkjl+wrAVeq0m2X5hTYXxoPigHVvUA5XVpVe7dmzWRZdzHwQFSUL81NqBJJJIPmLG/1D5o+EdF5ggoWME1D+91c4dRmGxJcR5nYAepCD1b2d4VzMMXuF6pJH+kSB5Xlb2KxjW2JExMTcjoFZwGE7rDU2EDwsaD5xf5ysnj1EhhqNJDm7i/hmTbdAYYsRJIHQkT8EKjjhUccpBy6nYHlbU+XxXDN4nUruImBe176ASGzzFhZaXCGZY8RaDEGAAZ0IkzHWEHa0HQ0ic3WAPhCgRaVSwjnmoQ4FrGjUgeLSLyrzhpzj6oKnFHHKAPeJEdJkX9FnCiGg3mD8x/yrPGqhFQARoI3jnZMIygHnaANzN/RAJkze55/VaOFBc3/U76KhTrHxevzWjgQcrRtJ+aCdKl4v3yKM9hB9G/SUhSv8dgjaDTltCB30pII5FKlT21/sFx+L7eVaWJ7mphw3xRd/4CbOiL2EotLt2RijRdRAbmPizScurTlje1uqjfDfw+p6cZdj3ExtCKKcLi+He0J78R3NSgGAEtcQ/MQdhEfuV2jagOnw3VRaJZ207UnFoTnonlRFQLl+1fa+pg3MiiH03Wz548VyWwBsLpMxBSlrziHVShucq2GxzatMPafCdzZc3wrtu52Kdh61EUnDk7NJtlFhuCCmY5K6drRMxw60C6kuf7WdpamDa17aPeMM5nZsuUyA0aHWT8Fi1vaO8YdlYUASXFrhnMNn3DMXm/lC5NojsuuhqWiJiPN3hCQXDY/2ivp06TxQDu8F/HAD59wWvaLrp+DcZbXoteRkJFwTodwDumYTfSvWMzDSSSzJB/VUzSlJZnaDiFWhRNSlT70gyW5svhglxnpCodkO1YxrCS3I8E+EGbWgzG65ley23fw6JJJJdQ+aHuHekm8fpK732d8GFWr3zmAhrs0wQA4GWgdfELcuW/E0qYfUykxmdGaJI1ItymJ6SvV+y+Kw9HBMPeBjKjjBcMpLpAOoufDr0QdbXrSIVaoJa4aFzS34iP1VXBcboVnFlOoHObEiCJEatn3vRWybwfog8kyVKDhs4Ejz1BHkQtTCYsPcJ8I2EkgQNBN40U+OOpktDZc5wl5jRxJ8IGyrcL4c6q8MYJdfoAOZ5IOrw12ZS7VzYyuAI6TqZvZbr6R2Ggj4eazOFdnn0SCas7loaPhJvHwW7WYGidrzogxOLYbO+eTZHK9v1VOPSPvotLiRDgwAgk7g/h2+e6HSwo2jST/dBGi0k2056ei1MLhSRfSZ3sg0WLTwp8KCDafU6KTRGnzRbKIIQef+0zAkGjiWi7Tkd13Z+o9Vxjse8VRiTcl5P2Hw+i9n4zw6niKTqVQEtdytcXBBXP0OwVPuHUn3kgtNwQRMX9Vjak5zD36PU0rSK2j+ON4WKgw1fEt98Auzci98F3oCT6qkym5lBuKZUc2oHgTmOYkySfT9V6lwXs6yhRdSdDw6QZFiCIiFgV/ZpSD5Y6GzZpMx5BdmklOprEzM+v59nKccxjnVaNdjnMqVWkvubOHgJA2si9oOG1KODpBziWuqFzQTLvE0yT5rqsd7NaL4LSWn8RJN/Lkj4vsIytTZmdL2DI10mMgmBHrqmye6o6mkTX0jzcVxeu+o/D0XOIpBjSBMNLnTJPyEqXB6Hd8RDM+fKQM0zNmwJ3jT0XbVOwDH0G03mXM9x9wWjcTuJuqVH2bNY9r2vhzSDvEjSy5snOU+Ipsmvs6rjfD218PUpH8TSB0dq0/EBeK99UfTGH0yOe4jmQIj6/Fe4Mbljd0CfQLm8R2Jp/xPfttJzOGxJMmOSq1cyz6fqI0qzEx8fPP6efcNxDq7qNM6UwYHVx1+H0Wl2h7o1302U3PNMBry6pADgB/TboI+67Lh/YmnRxPess3XLreZ+HRS472EpV6veiGvPvagO6mNSp2WiMNPEaf1N2O3DjuCYo18BWpVXuIpB1SmcxkFrTA6jon7FYGvWqMe17ppTAJ8LWkmRC3m+y5l/HY7XWr2b7GHCVC5r5Bs4XvuPmuxXvGTU16TW0V5bvE7YepMf03/AByFcH7Jzd/ku641wZmJpGnUkiQRBIuJg281hdnuxH8JVzsfY2IvcclePuy89bVjSmvM4dYkkkqYPnGpQcypG+YToL7XH4YcLr2Lsfh6VWgypDH1GyJie7MkloB9283AE6ry/FU6lSmCKYIpOc3OJk5iDlcNr2HV0L0L2Xlxo1XOmHPgTuQPEfmPUFBvcb4J3wa8HLWpmabyNDPum92nQhZ3B+LOxREtLHNY9rxIIz5mtkbxqVc4p2dfWcScTUa0keENbA06/NS4dwzD4XMWvJzWOZ4NwZMRvOqDheI4M5GVWknMXMeB+F4cYtyLcsLZ7L4apSLv8N0uLTdrhAAJu4jQrXZxbDUZFKkBpJAaJvu4mSjUO19MvgmBzvrb96oB8Q43T8TZJOnhtEiR4iSZ8o0WUzGPJ95xFtT8+StMqUP4l7oa9pd4RPhkgSdIiT81p4PgrKcveQ4C4Gg5iZ18kFLAUi4lxE5fqZj5olNhJs0+XRWOGYgCm9xmSZNjA5X9duStOyi4LYPKDDtj8EEWsdGkT+5VqjTfA0j5oNN5MnT93WhhzLUEGsPIp2sPJGhJBXNNyZzXbD4qykgrtpncXUgzojQkgCaUjdPTowLIspIB92UspREkAu76J8iInlBDKhkOnSyMnlAMMTnyUkkCSSSQJJJJB5N/FOZTgZTke4PBa4MeXteYc4C0wW2i7QSBAW3xXtaym0UmNDCA33XAthwzAggCZkGeqxcXgziWhsPYHUwZIJGZlVrZF7fjkT5X15drPERrBjziw8tAg6L/AMSVCBf1kz9VXdj3HS03tuVQY3nsivqZY678roNClQJaXE+QvJWjwiiM4kkGYENa4uPINdZYh4h4rCwAny3PRb3EO0VMYamMMzIQTmLg3NIb+YH92QbNQ5A11alTIc6GujIbHfJYesKxxBuVt21G6BoJBba9nDpNly7uPVXUGd84FuZ2UbkRcnncwtDhlRndg53lkucRqGAaBod5IOjoYulUpGkxwz0w0kc9zG6C3GMaWsfla548N4ki1vW3muPxPG81TO1zh/lMERa0AQrPG+Phxpim2HsM54uLHw8yg6zBcWa+oKYBHga8E2BzAGBtN1vURZeNvxj3FrnHSGg8i0DKfKw+C9Z4Hi+9oMfBBIuDqHCzh8QUDYfi7XV30YIcwC5iDMG3oUHtJialOg59N7WFtzmEyPyid1wvaHGTi6rrmHFohxEFoDQZ6EFDp42sMK9jyXUnkFriZIeDcX2IBttZB6NwfiLa9JtRu4g2iHCzh8VzvGuOVMJjWGrUJw9Rp8ADfDEDMd9SDPKeSJ7P8ZNKpT3Y+fRw+4PpC5b2iNJxRMODS0NkyAS2c2XmLtvzQel46s8UnOpND35Za0mA47XWb2T487FUczw1tRri1zWnSNJB0lU38V/9K73MQTQAEa58oaAI3nZcR7O8a9uMaGS4VAQ9vJokh58jH/Ug7vtzxHEUMOKtBzRlcO8kNPgNrZrax8Ufs52jZi3VHUySxopiCIIcc5d/2rlfav2mLGjCtAOdoe87gB/hA88qyfZRjcuLdTa8ZX0yXNM3c0iC08wCZ6IPXFk8Z7U4fCuptrvLDUnKcri2xAOZwEN94arWXEe1QUnYdjX087y4lhLsoZAGYnnIMRug67C49tRz2tmaZAPKS0OEHcQQrBdC859m3aV9Ws+k5pdmbnNS/hyBrGtcNBIsL7Lte0mApVsNVZWJbTLSXOBMgN8Wa2sRMboNBtQGIOumikvIfZlxWm3EijUeSG96aJcYaC4tmAfclgsJN3FevIGLgnXmHtOe3DYvD4kVHl1/8IPc2zfxBw9wSYMarqexfbL+YNqHu+77ssB8YcCXAk7CNN0HTJJJIEkkkg8t4HxVzG1KjmudTm52YYAfE9A34jzXL4qnlq1B7wzvg87kgj0Kv8KLHU6zM2VxdA1hweTsNbtGgnS6p8REOaIGZoyuIM5y0luad7WnoglTiDM6BHwfDjV90mAfFacoiS76W6puGVwyqA6kapuMkxJPuz0nZbZoVMPSqgsAdVzXYT4QQCWiNjMf/RADHYZnd0KTBOZxl0aX57zqg1eFVBScHUy0tIcDNi0wDHkrdCm6o2lDWgsIcA4mS0DKCDEc7I/E+MuFMsyNIcLOzTIPhNoHXdAfifACcGx1FuYNaPFuWzmcR6ouAwI7sNY05YvEn3hcnzlZ3Du1j6NB1INbBBGaSTJkusY1k7QrfAe1jqNEMDGmNSZnpvCCtwDARiqQcwgAvDSQbuaCRtrefRE7U8Acx7BTBc94quLt3OHiDQ0WEDkpcS7aVH1KTg0AU3ZgBMEkFtzM6Eqtie19epVpv7tgFN2ZrRN5GUyZnQoJcK4O0VsO57ppPf4TqSQ0Wdy8Zgj/AClemYPDtYDl3JcfNxk/NeWYjjrzBygBtbvg0G4daQ0nQa7bla//AI/xDhLKbGi53cfqEGlxvgTBjKJcAKNQw486kvdDvO1+i0OP8LZSwFVlJoa1ozRc2Dg5x6m2q4rGdo69ZpbUJcJDgIaII0gg2UavH8Q9pDqjy0tIIJEEEQRG9jug6/sLhe6Fak73w9ruhY5gLHD5/BC9pFBxwzHNiG1BmteCIHzPzXIU+1Nem7MHOzZWsJAbdrPdEkHmVHiHa7EVGZH1HFpgwWMvBkXDQduaDsOwOGpuwQORpcH1J38QloPTwmPIrF9m/DP/ADVZ7jFSm0sybQ5xmD0LIVLhHbyrQaymGscxrTYMyk7BxM3IgbXQOE9sXUaz6pa1z3tc0nxAZjVNQEhoNhmcNeSDa9pHZZ9Q1MUA0tZQAAGbOXCoDmiIgNLvgoex3Ds7us6WmoXtt+Jrcpg32MnS1lGv7Ty5hBpUnSC0gPcDexsW6eqxOE9o+7GEyMdTfS/w6tRuV3eUcxOUsmTFoMWvCD2NcP7WsLOEZUn+nUbNwBDwW77zCtP9pmGbMsxAj/4TB8jK57tR21wePpHDvFWkD4mVXAACo0HIHNEnKTbTdBieyo5uIWzhoY8y0HIT+V52GpjmF6p2rvg6zZy5mOZPLN4Z9Jleb+zTthhcJQfTrkU3ioSCGucXNPMgbEbro+1PafCYplGkzFMyvrM7xwdGVjQ4nNMWLg0X5oPI+GUBUxVKm3Mcz2NEEBxnWC4gAr6Tw5OUZhBgSJmLaTv5rwjshiW4fGUMVUqUnsqVqtJ4kZmkkxVg6NJLSD5r2wcdw9h31KTp4232te6Dy/2z0QMRRdeXUi0iLQHmDM/5iIjZVfZJiav8bkb/AE8jy+BaBGSYsDm0PmFa7Z4B/EOJVabKrctDDhzBaC78hOxLna9Ap+ynBHC43EU6xLHimAWy3KRmHimfFsQRbVB64kq/8wp/mCX8wp/mCCwkqZ4vSH4lFvGKR/F8kHhdRhBcNnHboSCrvEMPDKbw8ua/NlJMkAZfCeREkKOHwhc8gCS4kCOjtuuyfG4R1OGuMDNmDehaBNucAegQV6DiHAgwRcHqLrsmcUdXp6EEtEgBpvmiRPWdOvK/HNatXC1x3JAMROnWBc9YQWcfj3eHKYyWb+bw7m1ygseahlxkkkxYQBMAfFVqriS4uJJAA0kdASShueRppAHnpPz+iAuJYABcSQDA26H0QqJBjXrayBn0tMbqdHEFvu2QXm0DB3aL635Rqkasib2vtadk2R+W8gRN9x902HaYAJt11/dkEmkuBJ0GvqjUW2AUaNUiSRrsiPePggVWjlBuSYkWkG/TpKpucEWpiSRAt8umirOMdEEHgzzFlCo0umAfmpv0lAeSZg211/coIPp6GCPumcDGsGdLfv8AurreJty5chFokkO8jOqavxymWwGCQIjLA8yd0GK9tiT1v1QKjx/m0G8/orL6Zd4iAb+Q6xyQKtK3T4eh6oBUsQ8aPI/fQp3cTqwRmJ+P2Th7WtiZJ+AG/memyatSaALnr9bIKbcSWEkNaZ1zeI/PRDrcRaRHdtaeYn6EwU9RkyeqFVZeP7IId82IE8zP2WlTNEiM1Rp1gsaQT0hw+hWb/DCFMUxp+n7lBp4WkScwqCloAfF05Dor1HF121muZUzvALA8SBl1ylzwOZ+KwSw7SP3KsMqkNA33OpQde7jePYB4M4j3mjP82qB7cV2jxsAtuCL+q51uOIBAJBsLEi24t1hGZxuuPdqPjcF0j4OBEeiDTq9razt2gHlKs0e1dYCzWxpc/dYg46XGHspujUmmwk+oAKtUMVTdrSp+gqD6VEF+o1zc5BIBcZ01B2A2mL9U1SSySZOa97+7aed2o+Jpta+pLXBj/dt4hJBaeW/zVV5lo0Hii2+k+miAZMGOi0eFkXa4TmEDmCTZwVCoLBFwtQggg6INnEMyMlwLTv4feMWk8t1lPLRczJ1vvqYELQxRdUu5wyt2gjRsjzOvwWdXaGvI0AMXugGXAkZZjeYP0UwABzmdtPVKWZoBOm7Y38yrD6gI0i1ufWwQDp4pwAGo5dJ0lGpaWvuJ26lADRsfr+iu98MpaADMX3BHIoIB2pPVFgETNyf+PRVq9QTbTpZO0/JA9akJFxPSI+KqYne6n3ZJ+Ki6hKADnbKLwYmCRz/eiOaBOglDdhTrcdYj6XQVMkpsuvP7q0KMWJ+SQo+nUoKkukRYQdfKR8/qhVWmIIAd626QSrL7G1+UqDmOg8t0FHu+Y2QKwvfay0K2GI0FlSewzcIKDzf5JnX+CtOpW/c/FCbT1jbmgC1qI0fv+6mKPn8VIM6IIlv9kdmEzDwuaY1AmR1g6jqFBjY1Mjkb/NSdR5SPOPugEAdFaoUXOF4j8x2/eiMY8Jc0GbFwN7Wkjc7/ABRXV8ul+drToYHIj5oK1bBlkE72MGb7joY26q7gaAcNT6oD8WSC0i0AR5e7fmNJ1hHw7D8EG9jsZmpMv7hLcp2kk5huR4dNrLLnwzzJVl7ZLt/FMc5P11WtW7OPdhaVRjC50Pc8z+HMGtaOZ8EgeaDDDvVPTUGozDzHqg021G1AwHaAep0HnuqGInMZPTzAtPwhWqTyWgN1zTYbGB+iBiLW853uDFjy1CCm3VFL9kgwJ2OugsMpixm/0CK5sA2k/RV3cv3CLTfIj9+SBsklGp0bKMhSz2QQdQQXthHzGECoUAKjr80HOeZHKDoj1ChkIGFc8z8UhV/YsnNIxohGRsYQKRJN/Q/8IVV1iL/L7qZna6Yk8o6IA1nuNoH0QHA7ieZEFWzVbF2yecx8ouoCoyCCwzaDOnpugAzCOcwvbTcWAwXAEgW0MaIHdzcBXqNRgJnMQbCC2fJ3MI2ExjGOdBeyQQC3Ly/FO29kGNUOW5lTbJ6eQV3iONz+FoAYYmQMx3JJ8+gURAgRsgqdxaOu1/7KTKWsm+wVtzRt+iiAEA2gnSPkpMpz5WneynmaASM2YaWEeqGK5vtOp5nmgs4rCAQWmW/MeinhBHIqrmJ3P2VnD1I80Gixhl3r+n/C9J4FSjDggOyuDGtaHQQ3KSXa2JcXegHkmSQcp2v4a2lVc1o94NdJ18RP6hYFLQyDm2P3SSQa+BYzLSOXxOdldc84P1C1sdgcORUhvutMEAg2s3RJJBRwXZpj6Ic9xa8gm2nMbJ+HdkRUY15qZS5oMZZgzz8oSSQExfZFzMrg8Pl7W6EETNz/AMSoYjsnWZlu05nBtjpM6yBb7pJIA4vgFZmaWg5S0GHDVwkRMKP8nrDVn+5v3SSQQfw6p+T5t+6ru4XV/J82/dJJAL+UVfyfNv3THhVX8h+LPunSQN/LawHun/qb90jgq8e782fdJJAD+U1fyR6t+6G7hFb8n+5n3SSQQ/k1b8hB/wBTPumPBK0e582/dJJBD+SVpuz/AHN+6n/K6mXL3An8wqX+BdCSSCNLgFQmMpaTpJaR8nWSqdmq7b5Z5w5o+pTpIIDhFY/+35+Jsx8VCrwisBAZ82fdMkgc8LrWGT/c3/8ASJ/Ia+7bf6mfdJJAQ8GrCRksBfxM+V1aocFqOF6ceRb90kkH/9k="/>
          <p:cNvSpPr>
            <a:spLocks noChangeAspect="1" noChangeArrowheads="1"/>
          </p:cNvSpPr>
          <p:nvPr/>
        </p:nvSpPr>
        <p:spPr bwMode="auto">
          <a:xfrm>
            <a:off x="63500" y="-9064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data:image/jpeg;base64,/9j/4AAQSkZJRgABAQAAAQABAAD/2wCEAAkGBhMSERUUExQVFBQWGBUYFxcYFxUYFxgXGBQVFRQVFxcYHSYfFx0lGRQVHy8gIycpLCwsFR4xNTAqNSYrLCkBCQoKDQwOGg8PGjYkHyA1LjI0LDUpMzQ0NTEyNCw1KSwtKTUzNCwpLTQpLC0vLCosLCwsLCwsLCwsLCk0NiwpKf/AABEIAMcA/gMBIgACEQEDEQH/xAAcAAABBQEBAQAAAAAAAAAAAAADAAECBAUGBwj/xABBEAABAwIEAwUGBAQFAgcAAAABAAIRAyEEEjFBBVFhBhMicYEHMpGhsdFCUsHwFBUz8SNicqLhksIWJCVDY4LS/8QAGAEBAQEBAQAAAAAAAAAAAAAAAAIDAQT/xAAmEQEAAgEDAgUFAAAAAAAAAAAAAQIRAxJBBCEUMVFhcRMikaHx/9oADAMBAAIRAxEAPwDmq3vuU6ZQqx/xHeaJSQXaK0aLTPKyzaC1sDTL3BouSQB5kwEHf9huFgt74zIJa0crCZ56rrlndnsCaOHYx3vCSfMkmPmtDMgeUyZMXIJJ5UQVJA4Tpkg5A5KrsxMvI5fVGeTsqI4e6ZLtb7/JBd70TG6mhUqUeZ1KIgdJJJAkkkkCSSTZggdJArYoAW10QaGJhp5yNeR3QXUkzXA6J0CSSSQJJJJAkkkkHzPiP6jvNEooWI993mi0nQguYd913vYHhBfV70gZWaT+bYDnC8/wrZdde39lMMGYZoFwTI9QJ+chBrSlKqurnNp6IlV3hnSyAwcE8qphdFKriIIFvVBaCkFTqV4jr0Uq2ItG5CC0CmY1ZjcSWs1M8rRE81OliXOfYiB5j+6DSITZhNihYqvlb12Weyp4Sbhx+fnyQbEJlSGKOXLPiy/sJjXIp6+I6fqgvEpi5UK9fQTyJP6ImNrAtAG97dEFtrwdEHFYnLbc6IOEqho6lVnVC5xnTnyQTfXcdSo+pTmnZRpgfZAon0TsZdO61jB8vkrWGo6n0CCy1sBCxNWBAN0ZZ+If4+lkF6nMXupKrh6m237srSBJIT614CI1A6SSSD5mxPvnzTZrqWI993QolDDNcRJiSR9Mv/d8kF3hrS5w0tf4fsL2bgBIw7BpMnf8RmCvIeG0wHlgveOWhuDyGi9noU8rGtP4QBPkIQFOttd1F9W8pnuB8+aGZG6A9PER80E1g65UHKAdB0QWQc5mbjRNX8TuRVcuPluidwSZmd7oK2NqRa+/0RsIIiJMFU69PKT4sx9f1R6DrzeEFrEVSXSbRbdRpVG7ymfiLRAvolhaJzCR9kEgYd06KWfNY2A0TNaA/S17BQLIJQEytmxkbqYvoP3zQWNt6p+8Mm6ByCPJKBopU2iLm8ymdT5aC5QPnItqiMp6J6bNDzVhtOTOiCLaWnn+qttCQCdAOrXDR+izHPkyrmPZp+9lBuBkTKATGn6IzK+W0XUKtEtI0Ks0sMNTcoGwzJkndWEoSQJJJJB81OaM7p5p8LDrHc/EbC/n81DEO8TupKnwz3gDYWvcxCDqOB0s9ZrRYOJ294zNuVzF+S9ZLwYXB+z7hgdUNR0zTaIvaTIB+AXemmInQoBuCEbIosbqNd4QQqOmIQ3hwPRSbqmcdUEi6Y8lF+J8Igid+f7+yjXOVk7myz/4rLAmdJ5czfmgs1hIBsLeUqWHJ7s8ifoqtetJiFdpk5co2QMzVXu98I+CosFwrBJb5IJtE6KIOo+KnRbA6nX5qNFmvK33/RAzquw02TsaSdNETNp6W9PJFpudN400QVQwzpy+quNsz0TVgZGsdAjUqnhAIdbogajTkA8lYsg9/wD5XfBLvz+R3yQHlLMh9+fyn5KPfH8vzQRxBkjl+wrAVeq0m2X5hTYXxoPigHVvUA5XVpVe7dmzWRZdzHwQFSUL81NqBJJJIPmLG/1D5o+EdF5ggoWME1D+91c4dRmGxJcR5nYAepCD1b2d4VzMMXuF6pJH+kSB5Xlb2KxjW2JExMTcjoFZwGE7rDU2EDwsaD5xf5ysnj1EhhqNJDm7i/hmTbdAYYsRJIHQkT8EKjjhUccpBy6nYHlbU+XxXDN4nUruImBe176ASGzzFhZaXCGZY8RaDEGAAZ0IkzHWEHa0HQ0ic3WAPhCgRaVSwjnmoQ4FrGjUgeLSLyrzhpzj6oKnFHHKAPeJEdJkX9FnCiGg3mD8x/yrPGqhFQARoI3jnZMIygHnaANzN/RAJkze55/VaOFBc3/U76KhTrHxevzWjgQcrRtJ+aCdKl4v3yKM9hB9G/SUhSv8dgjaDTltCB30pII5FKlT21/sFx+L7eVaWJ7mphw3xRd/4CbOiL2EotLt2RijRdRAbmPizScurTlje1uqjfDfw+p6cZdj3ExtCKKcLi+He0J78R3NSgGAEtcQ/MQdhEfuV2jagOnw3VRaJZ207UnFoTnonlRFQLl+1fa+pg3MiiH03Wz548VyWwBsLpMxBSlrziHVShucq2GxzatMPafCdzZc3wrtu52Kdh61EUnDk7NJtlFhuCCmY5K6drRMxw60C6kuf7WdpamDa17aPeMM5nZsuUyA0aHWT8Fi1vaO8YdlYUASXFrhnMNn3DMXm/lC5NojsuuhqWiJiPN3hCQXDY/2ivp06TxQDu8F/HAD59wWvaLrp+DcZbXoteRkJFwTodwDumYTfSvWMzDSSSzJB/VUzSlJZnaDiFWhRNSlT70gyW5svhglxnpCodkO1YxrCS3I8E+EGbWgzG65ley23fw6JJJJdQ+aHuHekm8fpK732d8GFWr3zmAhrs0wQA4GWgdfELcuW/E0qYfUykxmdGaJI1ItymJ6SvV+y+Kw9HBMPeBjKjjBcMpLpAOoufDr0QdbXrSIVaoJa4aFzS34iP1VXBcboVnFlOoHObEiCJEatn3vRWybwfog8kyVKDhs4Ejz1BHkQtTCYsPcJ8I2EkgQNBN40U+OOpktDZc5wl5jRxJ8IGyrcL4c6q8MYJdfoAOZ5IOrw12ZS7VzYyuAI6TqZvZbr6R2Ggj4eazOFdnn0SCas7loaPhJvHwW7WYGidrzogxOLYbO+eTZHK9v1VOPSPvotLiRDgwAgk7g/h2+e6HSwo2jST/dBGi0k2056ei1MLhSRfSZ3sg0WLTwp8KCDafU6KTRGnzRbKIIQef+0zAkGjiWi7Tkd13Z+o9Vxjse8VRiTcl5P2Hw+i9n4zw6niKTqVQEtdytcXBBXP0OwVPuHUn3kgtNwQRMX9Vjak5zD36PU0rSK2j+ON4WKgw1fEt98Auzci98F3oCT6qkym5lBuKZUc2oHgTmOYkySfT9V6lwXs6yhRdSdDw6QZFiCIiFgV/ZpSD5Y6GzZpMx5BdmklOprEzM+v59nKccxjnVaNdjnMqVWkvubOHgJA2si9oOG1KODpBziWuqFzQTLvE0yT5rqsd7NaL4LSWn8RJN/Lkj4vsIytTZmdL2DI10mMgmBHrqmye6o6mkTX0jzcVxeu+o/D0XOIpBjSBMNLnTJPyEqXB6Hd8RDM+fKQM0zNmwJ3jT0XbVOwDH0G03mXM9x9wWjcTuJuqVH2bNY9r2vhzSDvEjSy5snOU+Ipsmvs6rjfD218PUpH8TSB0dq0/EBeK99UfTGH0yOe4jmQIj6/Fe4Mbljd0CfQLm8R2Jp/xPfttJzOGxJMmOSq1cyz6fqI0qzEx8fPP6efcNxDq7qNM6UwYHVx1+H0Wl2h7o1302U3PNMBry6pADgB/TboI+67Lh/YmnRxPess3XLreZ+HRS472EpV6veiGvPvagO6mNSp2WiMNPEaf1N2O3DjuCYo18BWpVXuIpB1SmcxkFrTA6jon7FYGvWqMe17ppTAJ8LWkmRC3m+y5l/HY7XWr2b7GHCVC5r5Bs4XvuPmuxXvGTU16TW0V5bvE7YepMf03/AByFcH7Jzd/ku641wZmJpGnUkiQRBIuJg281hdnuxH8JVzsfY2IvcclePuy89bVjSmvM4dYkkkqYPnGpQcypG+YToL7XH4YcLr2Lsfh6VWgypDH1GyJie7MkloB9283AE6ry/FU6lSmCKYIpOc3OJk5iDlcNr2HV0L0L2Xlxo1XOmHPgTuQPEfmPUFBvcb4J3wa8HLWpmabyNDPum92nQhZ3B+LOxREtLHNY9rxIIz5mtkbxqVc4p2dfWcScTUa0keENbA06/NS4dwzD4XMWvJzWOZ4NwZMRvOqDheI4M5GVWknMXMeB+F4cYtyLcsLZ7L4apSLv8N0uLTdrhAAJu4jQrXZxbDUZFKkBpJAaJvu4mSjUO19MvgmBzvrb96oB8Q43T8TZJOnhtEiR4iSZ8o0WUzGPJ95xFtT8+StMqUP4l7oa9pd4RPhkgSdIiT81p4PgrKcveQ4C4Gg5iZ18kFLAUi4lxE5fqZj5olNhJs0+XRWOGYgCm9xmSZNjA5X9duStOyi4LYPKDDtj8EEWsdGkT+5VqjTfA0j5oNN5MnT93WhhzLUEGsPIp2sPJGhJBXNNyZzXbD4qykgrtpncXUgzojQkgCaUjdPTowLIspIB92UspREkAu76J8iInlBDKhkOnSyMnlAMMTnyUkkCSSSQJJJJB5N/FOZTgZTke4PBa4MeXteYc4C0wW2i7QSBAW3xXtaym0UmNDCA33XAthwzAggCZkGeqxcXgziWhsPYHUwZIJGZlVrZF7fjkT5X15drPERrBjziw8tAg6L/AMSVCBf1kz9VXdj3HS03tuVQY3nsivqZY678roNClQJaXE+QvJWjwiiM4kkGYENa4uPINdZYh4h4rCwAny3PRb3EO0VMYamMMzIQTmLg3NIb+YH92QbNQ5A11alTIc6GujIbHfJYesKxxBuVt21G6BoJBba9nDpNly7uPVXUGd84FuZ2UbkRcnncwtDhlRndg53lkucRqGAaBod5IOjoYulUpGkxwz0w0kc9zG6C3GMaWsfla548N4ki1vW3muPxPG81TO1zh/lMERa0AQrPG+Phxpim2HsM54uLHw8yg6zBcWa+oKYBHga8E2BzAGBtN1vURZeNvxj3FrnHSGg8i0DKfKw+C9Z4Hi+9oMfBBIuDqHCzh8QUDYfi7XV30YIcwC5iDMG3oUHtJialOg59N7WFtzmEyPyid1wvaHGTi6rrmHFohxEFoDQZ6EFDp42sMK9jyXUnkFriZIeDcX2IBttZB6NwfiLa9JtRu4g2iHCzh8VzvGuOVMJjWGrUJw9Rp8ADfDEDMd9SDPKeSJ7P8ZNKpT3Y+fRw+4PpC5b2iNJxRMODS0NkyAS2c2XmLtvzQel46s8UnOpND35Za0mA47XWb2T487FUczw1tRri1zWnSNJB0lU38V/9K73MQTQAEa58oaAI3nZcR7O8a9uMaGS4VAQ9vJokh58jH/Ug7vtzxHEUMOKtBzRlcO8kNPgNrZrax8Ufs52jZi3VHUySxopiCIIcc5d/2rlfav2mLGjCtAOdoe87gB/hA88qyfZRjcuLdTa8ZX0yXNM3c0iC08wCZ6IPXFk8Z7U4fCuptrvLDUnKcri2xAOZwEN94arWXEe1QUnYdjX087y4lhLsoZAGYnnIMRug67C49tRz2tmaZAPKS0OEHcQQrBdC859m3aV9Ws+k5pdmbnNS/hyBrGtcNBIsL7Lte0mApVsNVZWJbTLSXOBMgN8Wa2sRMboNBtQGIOumikvIfZlxWm3EijUeSG96aJcYaC4tmAfclgsJN3FevIGLgnXmHtOe3DYvD4kVHl1/8IPc2zfxBw9wSYMarqexfbL+YNqHu+77ssB8YcCXAk7CNN0HTJJJIEkkkg8t4HxVzG1KjmudTm52YYAfE9A34jzXL4qnlq1B7wzvg87kgj0Kv8KLHU6zM2VxdA1hweTsNbtGgnS6p8REOaIGZoyuIM5y0luad7WnoglTiDM6BHwfDjV90mAfFacoiS76W6puGVwyqA6kapuMkxJPuz0nZbZoVMPSqgsAdVzXYT4QQCWiNjMf/RADHYZnd0KTBOZxl0aX57zqg1eFVBScHUy0tIcDNi0wDHkrdCm6o2lDWgsIcA4mS0DKCDEc7I/E+MuFMsyNIcLOzTIPhNoHXdAfifACcGx1FuYNaPFuWzmcR6ouAwI7sNY05YvEn3hcnzlZ3Du1j6NB1INbBBGaSTJkusY1k7QrfAe1jqNEMDGmNSZnpvCCtwDARiqQcwgAvDSQbuaCRtrefRE7U8Acx7BTBc94quLt3OHiDQ0WEDkpcS7aVH1KTg0AU3ZgBMEkFtzM6Eqtie19epVpv7tgFN2ZrRN5GUyZnQoJcK4O0VsO57ppPf4TqSQ0Wdy8Zgj/AClemYPDtYDl3JcfNxk/NeWYjjrzBygBtbvg0G4daQ0nQa7bla//AI/xDhLKbGi53cfqEGlxvgTBjKJcAKNQw486kvdDvO1+i0OP8LZSwFVlJoa1ozRc2Dg5x6m2q4rGdo69ZpbUJcJDgIaII0gg2UavH8Q9pDqjy0tIIJEEEQRG9jug6/sLhe6Fak73w9ruhY5gLHD5/BC9pFBxwzHNiG1BmteCIHzPzXIU+1Nem7MHOzZWsJAbdrPdEkHmVHiHa7EVGZH1HFpgwWMvBkXDQduaDsOwOGpuwQORpcH1J38QloPTwmPIrF9m/DP/ADVZ7jFSm0sybQ5xmD0LIVLhHbyrQaymGscxrTYMyk7BxM3IgbXQOE9sXUaz6pa1z3tc0nxAZjVNQEhoNhmcNeSDa9pHZZ9Q1MUA0tZQAAGbOXCoDmiIgNLvgoex3Ds7us6WmoXtt+Jrcpg32MnS1lGv7Ty5hBpUnSC0gPcDexsW6eqxOE9o+7GEyMdTfS/w6tRuV3eUcxOUsmTFoMWvCD2NcP7WsLOEZUn+nUbNwBDwW77zCtP9pmGbMsxAj/4TB8jK57tR21wePpHDvFWkD4mVXAACo0HIHNEnKTbTdBieyo5uIWzhoY8y0HIT+V52GpjmF6p2rvg6zZy5mOZPLN4Z9Jleb+zTthhcJQfTrkU3ioSCGucXNPMgbEbro+1PafCYplGkzFMyvrM7xwdGVjQ4nNMWLg0X5oPI+GUBUxVKm3Mcz2NEEBxnWC4gAr6Tw5OUZhBgSJmLaTv5rwjshiW4fGUMVUqUnsqVqtJ4kZmkkxVg6NJLSD5r2wcdw9h31KTp4232te6Dy/2z0QMRRdeXUi0iLQHmDM/5iIjZVfZJiav8bkb/AE8jy+BaBGSYsDm0PmFa7Z4B/EOJVabKrctDDhzBaC78hOxLna9Ap+ynBHC43EU6xLHimAWy3KRmHimfFsQRbVB64kq/8wp/mCX8wp/mCCwkqZ4vSH4lFvGKR/F8kHhdRhBcNnHboSCrvEMPDKbw8ua/NlJMkAZfCeREkKOHwhc8gCS4kCOjtuuyfG4R1OGuMDNmDehaBNucAegQV6DiHAgwRcHqLrsmcUdXp6EEtEgBpvmiRPWdOvK/HNatXC1x3JAMROnWBc9YQWcfj3eHKYyWb+bw7m1ygseahlxkkkxYQBMAfFVqriS4uJJAA0kdASShueRppAHnpPz+iAuJYABcSQDA26H0QqJBjXrayBn0tMbqdHEFvu2QXm0DB3aL635Rqkasib2vtadk2R+W8gRN9x902HaYAJt11/dkEmkuBJ0GvqjUW2AUaNUiSRrsiPePggVWjlBuSYkWkG/TpKpucEWpiSRAt8umirOMdEEHgzzFlCo0umAfmpv0lAeSZg211/coIPp6GCPumcDGsGdLfv8AurreJty5chFokkO8jOqavxymWwGCQIjLA8yd0GK9tiT1v1QKjx/m0G8/orL6Zd4iAb+Q6xyQKtK3T4eh6oBUsQ8aPI/fQp3cTqwRmJ+P2Th7WtiZJ+AG/memyatSaALnr9bIKbcSWEkNaZ1zeI/PRDrcRaRHdtaeYn6EwU9RkyeqFVZeP7IId82IE8zP2WlTNEiM1Rp1gsaQT0hw+hWb/DCFMUxp+n7lBp4WkScwqCloAfF05Dor1HF121muZUzvALA8SBl1ylzwOZ+KwSw7SP3KsMqkNA33OpQde7jePYB4M4j3mjP82qB7cV2jxsAtuCL+q51uOIBAJBsLEi24t1hGZxuuPdqPjcF0j4OBEeiDTq9razt2gHlKs0e1dYCzWxpc/dYg46XGHspujUmmwk+oAKtUMVTdrSp+gqD6VEF+o1zc5BIBcZ01B2A2mL9U1SSySZOa97+7aed2o+Jpta+pLXBj/dt4hJBaeW/zVV5lo0Hii2+k+miAZMGOi0eFkXa4TmEDmCTZwVCoLBFwtQggg6INnEMyMlwLTv4feMWk8t1lPLRczJ1vvqYELQxRdUu5wyt2gjRsjzOvwWdXaGvI0AMXugGXAkZZjeYP0UwABzmdtPVKWZoBOm7Y38yrD6gI0i1ufWwQDp4pwAGo5dJ0lGpaWvuJ26lADRsfr+iu98MpaADMX3BHIoIB2pPVFgETNyf+PRVq9QTbTpZO0/JA9akJFxPSI+KqYne6n3ZJ+Ki6hKADnbKLwYmCRz/eiOaBOglDdhTrcdYj6XQVMkpsuvP7q0KMWJ+SQo+nUoKkukRYQdfKR8/qhVWmIIAd626QSrL7G1+UqDmOg8t0FHu+Y2QKwvfay0K2GI0FlSewzcIKDzf5JnX+CtOpW/c/FCbT1jbmgC1qI0fv+6mKPn8VIM6IIlv9kdmEzDwuaY1AmR1g6jqFBjY1Mjkb/NSdR5SPOPugEAdFaoUXOF4j8x2/eiMY8Jc0GbFwN7Wkjc7/ABRXV8ul+drToYHIj5oK1bBlkE72MGb7joY26q7gaAcNT6oD8WSC0i0AR5e7fmNJ1hHw7D8EG9jsZmpMv7hLcp2kk5huR4dNrLLnwzzJVl7ZLt/FMc5P11WtW7OPdhaVRjC50Pc8z+HMGtaOZ8EgeaDDDvVPTUGozDzHqg021G1AwHaAep0HnuqGInMZPTzAtPwhWqTyWgN1zTYbGB+iBiLW853uDFjy1CCm3VFL9kgwJ2OugsMpixm/0CK5sA2k/RV3cv3CLTfIj9+SBsklGp0bKMhSz2QQdQQXthHzGECoUAKjr80HOeZHKDoj1ChkIGFc8z8UhV/YsnNIxohGRsYQKRJN/Q/8IVV1iL/L7qZna6Yk8o6IA1nuNoH0QHA7ieZEFWzVbF2yecx8ouoCoyCCwzaDOnpugAzCOcwvbTcWAwXAEgW0MaIHdzcBXqNRgJnMQbCC2fJ3MI2ExjGOdBeyQQC3Ly/FO29kGNUOW5lTbJ6eQV3iONz+FoAYYmQMx3JJ8+gURAgRsgqdxaOu1/7KTKWsm+wVtzRt+iiAEA2gnSPkpMpz5WneynmaASM2YaWEeqGK5vtOp5nmgs4rCAQWmW/MeinhBHIqrmJ3P2VnD1I80Gixhl3r+n/C9J4FSjDggOyuDGtaHQQ3KSXa2JcXegHkmSQcp2v4a2lVc1o94NdJ18RP6hYFLQyDm2P3SSQa+BYzLSOXxOdldc84P1C1sdgcORUhvutMEAg2s3RJJBRwXZpj6Ic9xa8gm2nMbJ+HdkRUY15qZS5oMZZgzz8oSSQExfZFzMrg8Pl7W6EETNz/AMSoYjsnWZlu05nBtjpM6yBb7pJIA4vgFZmaWg5S0GHDVwkRMKP8nrDVn+5v3SSQQfw6p+T5t+6ru4XV/J82/dJJAL+UVfyfNv3THhVX8h+LPunSQN/LawHun/qb90jgq8e782fdJJAD+U1fyR6t+6G7hFb8n+5n3SSQQ/k1b8hB/wBTPumPBK0e582/dJJBD+SVpuz/AHN+6n/K6mXL3An8wqX+BdCSSCNLgFQmMpaTpJaR8nWSqdmq7b5Z5w5o+pTpIIDhFY/+35+Jsx8VCrwisBAZ82fdMkgc8LrWGT/c3/8ASJ/Ia+7bf6mfdJJAQ8GrCRksBfxM+V1aocFqOF6ceRb90kkH/9k="/>
          <p:cNvSpPr>
            <a:spLocks noChangeAspect="1" noChangeArrowheads="1"/>
          </p:cNvSpPr>
          <p:nvPr/>
        </p:nvSpPr>
        <p:spPr bwMode="auto">
          <a:xfrm>
            <a:off x="215900" y="-7540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3" y="73024"/>
            <a:ext cx="25622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2075"/>
            <a:ext cx="2514600" cy="189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prstTxWarp prst="textTriangleInverted">
              <a:avLst/>
            </a:prstTxWarp>
            <a:sp3d extrusionH="57150">
              <a:bevelT w="38100" h="38100" prst="relaxedInset"/>
            </a:sp3d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V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7030A0"/>
                </a:solidFill>
              </a:rPr>
              <a:t>c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7030A0"/>
                </a:solidFill>
              </a:rPr>
              <a:t>b</a:t>
            </a:r>
            <a:r>
              <a:rPr lang="en-US" dirty="0" smtClean="0"/>
              <a:t>u</a:t>
            </a:r>
            <a:r>
              <a:rPr lang="en-US" dirty="0" smtClean="0">
                <a:solidFill>
                  <a:srgbClr val="7030A0"/>
                </a:solidFill>
              </a:rPr>
              <a:t>l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7030A0"/>
                </a:solidFill>
              </a:rPr>
              <a:t>r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700" dirty="0" smtClean="0"/>
              <a:t>Total War- The channeling of a nation’s entire resources into war effect</a:t>
            </a:r>
          </a:p>
          <a:p>
            <a:r>
              <a:rPr lang="en-US" sz="2700" dirty="0" smtClean="0"/>
              <a:t>Trench Warfare- Soldiers fought each other form trenches</a:t>
            </a:r>
          </a:p>
          <a:p>
            <a:r>
              <a:rPr lang="en-US" sz="2700" dirty="0" smtClean="0"/>
              <a:t>Armistice- An agreement to end </a:t>
            </a:r>
            <a:r>
              <a:rPr lang="en-US" sz="2700" dirty="0" smtClean="0"/>
              <a:t>fighting in war</a:t>
            </a:r>
          </a:p>
          <a:p>
            <a:r>
              <a:rPr lang="en-US" sz="2700" dirty="0" smtClean="0"/>
              <a:t>Ration- To limit the supply of goods to people</a:t>
            </a:r>
          </a:p>
          <a:p>
            <a:r>
              <a:rPr lang="en-US" sz="2700" dirty="0" smtClean="0"/>
              <a:t>Draft – A system in which men are selected to fight in war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2133600"/>
            <a:ext cx="396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T</a:t>
            </a:r>
            <a:r>
              <a:rPr lang="en-US" sz="4800" dirty="0" smtClean="0"/>
              <a:t>h</a:t>
            </a:r>
            <a:r>
              <a:rPr lang="en-US" sz="4800" dirty="0" smtClean="0">
                <a:solidFill>
                  <a:srgbClr val="FFC000"/>
                </a:solidFill>
              </a:rPr>
              <a:t>a</a:t>
            </a:r>
            <a:r>
              <a:rPr lang="en-US" sz="4800" dirty="0" smtClean="0"/>
              <a:t>n</a:t>
            </a:r>
            <a:r>
              <a:rPr lang="en-US" sz="4800" dirty="0" smtClean="0">
                <a:solidFill>
                  <a:srgbClr val="FFFF00"/>
                </a:solidFill>
              </a:rPr>
              <a:t>k</a:t>
            </a:r>
            <a:r>
              <a:rPr lang="en-US" sz="4800" dirty="0" smtClean="0"/>
              <a:t> Y</a:t>
            </a:r>
            <a:r>
              <a:rPr lang="en-US" sz="4800" dirty="0" smtClean="0">
                <a:solidFill>
                  <a:srgbClr val="92D050"/>
                </a:solidFill>
              </a:rPr>
              <a:t>o</a:t>
            </a:r>
            <a:r>
              <a:rPr lang="en-US" sz="4800" dirty="0" smtClean="0"/>
              <a:t>u </a:t>
            </a:r>
            <a:r>
              <a:rPr lang="en-US" sz="4800" dirty="0" smtClean="0">
                <a:solidFill>
                  <a:srgbClr val="00B050"/>
                </a:solidFill>
              </a:rPr>
              <a:t>F</a:t>
            </a:r>
            <a:r>
              <a:rPr lang="en-US" sz="4800" dirty="0" smtClean="0"/>
              <a:t>e</a:t>
            </a:r>
            <a:r>
              <a:rPr lang="en-US" sz="4800" dirty="0" smtClean="0">
                <a:solidFill>
                  <a:srgbClr val="00B0F0"/>
                </a:solidFill>
              </a:rPr>
              <a:t>l</a:t>
            </a:r>
            <a:r>
              <a:rPr lang="en-US" sz="4800" dirty="0" smtClean="0"/>
              <a:t>l</a:t>
            </a:r>
            <a:r>
              <a:rPr lang="en-US" sz="4800" dirty="0" smtClean="0">
                <a:solidFill>
                  <a:srgbClr val="0070C0"/>
                </a:solidFill>
              </a:rPr>
              <a:t>o</a:t>
            </a:r>
            <a:r>
              <a:rPr lang="en-US" sz="4800" dirty="0" smtClean="0"/>
              <a:t>w </a:t>
            </a:r>
            <a:r>
              <a:rPr lang="en-US" sz="4800" dirty="0" smtClean="0">
                <a:solidFill>
                  <a:srgbClr val="002060"/>
                </a:solidFill>
              </a:rPr>
              <a:t>S</a:t>
            </a:r>
            <a:r>
              <a:rPr lang="en-US" sz="4800" dirty="0" smtClean="0"/>
              <a:t>t</a:t>
            </a:r>
            <a:r>
              <a:rPr lang="en-US" sz="4800" dirty="0" smtClean="0">
                <a:solidFill>
                  <a:srgbClr val="7030A0"/>
                </a:solidFill>
              </a:rPr>
              <a:t>u</a:t>
            </a:r>
            <a:r>
              <a:rPr lang="en-US" sz="4800" dirty="0" smtClean="0"/>
              <a:t>d</a:t>
            </a:r>
            <a:r>
              <a:rPr lang="en-US" sz="4800" dirty="0" smtClean="0">
                <a:solidFill>
                  <a:srgbClr val="FF0000"/>
                </a:solidFill>
              </a:rPr>
              <a:t>e</a:t>
            </a:r>
            <a:r>
              <a:rPr lang="en-US" sz="4800" dirty="0" smtClean="0"/>
              <a:t>n</a:t>
            </a:r>
            <a:r>
              <a:rPr lang="en-US" sz="4800" dirty="0" smtClean="0">
                <a:solidFill>
                  <a:srgbClr val="FFC000"/>
                </a:solidFill>
              </a:rPr>
              <a:t>t</a:t>
            </a:r>
            <a:r>
              <a:rPr lang="en-US" sz="4800" dirty="0" smtClean="0"/>
              <a:t>s</a:t>
            </a:r>
            <a:r>
              <a:rPr lang="en-US" sz="4800" dirty="0" smtClean="0">
                <a:solidFill>
                  <a:srgbClr val="FFFF00"/>
                </a:solidFill>
              </a:rPr>
              <a:t>!</a:t>
            </a:r>
            <a:r>
              <a:rPr lang="en-US" sz="4800" dirty="0" smtClean="0"/>
              <a:t>!</a:t>
            </a:r>
            <a:r>
              <a:rPr lang="en-US" sz="4800" dirty="0" smtClean="0">
                <a:solidFill>
                  <a:srgbClr val="92D050"/>
                </a:solidFill>
              </a:rPr>
              <a:t>!</a:t>
            </a:r>
            <a:r>
              <a:rPr lang="en-US" sz="4800" dirty="0" smtClean="0"/>
              <a:t>!</a:t>
            </a:r>
            <a:r>
              <a:rPr lang="en-US" sz="4800" dirty="0" smtClean="0">
                <a:solidFill>
                  <a:srgbClr val="00B050"/>
                </a:solidFill>
              </a:rPr>
              <a:t>!</a:t>
            </a:r>
            <a:r>
              <a:rPr lang="en-US" sz="4800" dirty="0" smtClean="0"/>
              <a:t>!</a:t>
            </a:r>
            <a:r>
              <a:rPr lang="en-US" sz="4800" dirty="0" smtClean="0">
                <a:solidFill>
                  <a:srgbClr val="00B0F0"/>
                </a:solidFill>
              </a:rPr>
              <a:t>!</a:t>
            </a:r>
            <a:r>
              <a:rPr lang="en-US" sz="4800" dirty="0" smtClean="0"/>
              <a:t>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8785794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Wave2">
              <a:avLst/>
            </a:prstTxWarp>
            <a:sp3d extrusionH="57150">
              <a:bevelT w="38100" h="38100" prst="angle"/>
            </a:sp3d>
          </a:bodyPr>
          <a:lstStyle/>
          <a:p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5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 M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o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t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v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s 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f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o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 I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p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r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i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a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l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i</a:t>
            </a:r>
            <a:r>
              <a:rPr lang="en-US" dirty="0" smtClean="0">
                <a:solidFill>
                  <a:srgbClr val="00B0F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</a:t>
            </a:r>
            <a:r>
              <a:rPr lang="en-US" dirty="0" smtClean="0">
                <a:effectLst>
                  <a:reflection blurRad="6350" stA="55000" endA="300" endPos="45500" dir="5400000" sy="-100000" algn="bl" rotWithShape="0"/>
                </a:effectLst>
              </a:rPr>
              <a:t>m</a:t>
            </a:r>
            <a:endParaRPr lang="en-US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3d extrusionH="57150">
              <a:bevelT w="38100" h="38100" prst="angle"/>
            </a:sp3d>
          </a:bodyPr>
          <a:lstStyle/>
          <a:p>
            <a:r>
              <a:rPr lang="en-US" sz="2700" dirty="0" smtClean="0"/>
              <a:t>Political- gaining power, expanding territory &amp; competing with other counties</a:t>
            </a:r>
          </a:p>
          <a:p>
            <a:r>
              <a:rPr lang="en-US" sz="2700" dirty="0" smtClean="0"/>
              <a:t>Economic- make money, new markets, &amp; the export of new technology</a:t>
            </a:r>
          </a:p>
          <a:p>
            <a:r>
              <a:rPr lang="en-US" sz="2700" dirty="0" smtClean="0"/>
              <a:t>Religious- spreading Christianity &amp; to educate people of other cultures</a:t>
            </a:r>
          </a:p>
          <a:p>
            <a:r>
              <a:rPr lang="en-US" sz="2700" dirty="0" smtClean="0"/>
              <a:t>Exploratory- exploring the unknown, medical researches, &amp; adventure </a:t>
            </a:r>
          </a:p>
          <a:p>
            <a:r>
              <a:rPr lang="en-US" sz="2700" dirty="0" smtClean="0"/>
              <a:t>Ideological – cultural values &amp; the belief to civilize people in other parts of the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Chevron">
              <a:avLst/>
            </a:prstTxWarp>
            <a:sp3d extrusionH="57150">
              <a:bevelT w="38100" h="38100" prst="angle"/>
            </a:sp3d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s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 o</a:t>
            </a:r>
            <a:r>
              <a:rPr lang="en-US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</a:t>
            </a:r>
            <a:r>
              <a:rPr lang="en-US" dirty="0" smtClean="0"/>
              <a:t>P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d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700" dirty="0" smtClean="0"/>
              <a:t>Propaganda was used by the government to  persuade individuals into thinking &amp; knowing  what the government wanted them to think</a:t>
            </a:r>
          </a:p>
          <a:p>
            <a:endParaRPr lang="en-US" sz="2700" dirty="0"/>
          </a:p>
          <a:p>
            <a:r>
              <a:rPr lang="en-US" sz="2700" dirty="0" smtClean="0"/>
              <a:t>Newspapers and other types of press were expected to print different kinds of propaganda given to them by the government</a:t>
            </a:r>
          </a:p>
          <a:p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prstTxWarp prst="textChevronInverted">
              <a:avLst/>
            </a:prstTxWarp>
            <a:sp3d extrusionH="57150">
              <a:bevelT w="69850" h="69850" prst="divot"/>
            </a:sp3d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</a:t>
            </a:r>
            <a:r>
              <a:rPr lang="en-US" dirty="0" smtClean="0"/>
              <a:t>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en-US" dirty="0" smtClean="0"/>
              <a:t>l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dirty="0" smtClean="0"/>
              <a:t>n C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o</a:t>
            </a:r>
            <a:r>
              <a:rPr lang="en-US" dirty="0" smtClean="0"/>
              <a:t>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f</a:t>
            </a:r>
            <a:r>
              <a:rPr lang="en-US" dirty="0" smtClean="0"/>
              <a:t>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en-US" dirty="0" smtClean="0"/>
              <a:t>e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</a:t>
            </a:r>
            <a:r>
              <a:rPr lang="en-US" dirty="0" smtClean="0"/>
              <a:t>c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e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700" dirty="0" smtClean="0"/>
              <a:t>With Britain, France &amp; Germany claiming regions of Africa the Europeans met at the Berlin Conference to avoid fighting with each other</a:t>
            </a:r>
          </a:p>
          <a:p>
            <a:pPr lvl="3"/>
            <a:r>
              <a:rPr lang="en-US" sz="1800" dirty="0" smtClean="0"/>
              <a:t>Africans weren’t represented at this meeting</a:t>
            </a:r>
          </a:p>
          <a:p>
            <a:r>
              <a:rPr lang="en-US" sz="2700" dirty="0" smtClean="0"/>
              <a:t>Only 2 countries weren’t controlled by any Europeans</a:t>
            </a:r>
          </a:p>
          <a:p>
            <a:pPr lvl="3">
              <a:buNone/>
            </a:pPr>
            <a:endParaRPr lang="en-US" sz="1800" dirty="0"/>
          </a:p>
        </p:txBody>
      </p:sp>
      <p:pic>
        <p:nvPicPr>
          <p:cNvPr id="1026" name="Picture 2" descr="http://t2.gstatic.com/images?q=tbn:ANd9GcS9SXM57wbHw3oSzMHyeTcVfump0xOMB0LaZ7kUzjMXVo9feY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57600"/>
            <a:ext cx="29718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prstTxWarp prst="textWave2">
              <a:avLst/>
            </a:prstTxWarp>
            <a:sp3d extrusionH="57150">
              <a:bevelT w="57150" h="38100" prst="artDeco"/>
            </a:sp3d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US" dirty="0" smtClean="0"/>
              <a:t>m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en-US" dirty="0" smtClean="0"/>
              <a:t>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en-US" dirty="0" smtClean="0"/>
              <a:t>i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en-US" dirty="0" smtClean="0"/>
              <a:t>l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</a:t>
            </a:r>
            <a:r>
              <a:rPr lang="en-US" dirty="0" smtClean="0"/>
              <a:t>u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700" dirty="0" smtClean="0"/>
              <a:t>Colonies were set up in 3 different ways</a:t>
            </a:r>
          </a:p>
          <a:p>
            <a:pPr lvl="1"/>
            <a:r>
              <a:rPr lang="en-US" sz="2300" dirty="0" smtClean="0"/>
              <a:t>Direct Rule: when officials from the  mother country  to the colony to run the government</a:t>
            </a:r>
          </a:p>
          <a:p>
            <a:pPr lvl="2"/>
            <a:r>
              <a:rPr lang="en-US" sz="1900" dirty="0" smtClean="0"/>
              <a:t>Ex: Europeans in Africa</a:t>
            </a:r>
          </a:p>
          <a:p>
            <a:pPr lvl="1"/>
            <a:r>
              <a:rPr lang="en-US" sz="2300" dirty="0" smtClean="0"/>
              <a:t>Spheres of Influence: When the mother colony controls all trade &amp; economics decisions in the colony</a:t>
            </a:r>
          </a:p>
          <a:p>
            <a:pPr lvl="2"/>
            <a:r>
              <a:rPr lang="en-US" sz="1900" dirty="0" smtClean="0"/>
              <a:t>Ex: Europeans in china</a:t>
            </a:r>
          </a:p>
          <a:p>
            <a:pPr lvl="1"/>
            <a:r>
              <a:rPr lang="en-US" sz="2300" dirty="0" smtClean="0"/>
              <a:t>Protectorate/Indirect Rule: Europeans advise the rulers in the colonies but, don’t make any decisions</a:t>
            </a:r>
          </a:p>
          <a:p>
            <a:pPr lvl="2"/>
            <a:r>
              <a:rPr lang="en-US" sz="1900" dirty="0" smtClean="0"/>
              <a:t>Ex: Great Britain in India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prstTxWarp prst="textFadeLeft">
              <a:avLst/>
            </a:prstTxWarp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US" dirty="0" smtClean="0"/>
              <a:t>.A.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dirty="0" smtClean="0"/>
              <a:t>.N.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M.- Militarism: Glorification of ones military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A.- Alliances: </a:t>
            </a:r>
            <a:r>
              <a:rPr lang="en-US" dirty="0" smtClean="0"/>
              <a:t>A </a:t>
            </a:r>
            <a:r>
              <a:rPr lang="en-US" dirty="0"/>
              <a:t>formal agreement between two or more nations or powers to cooperate and come to another </a:t>
            </a:r>
            <a:r>
              <a:rPr lang="en-US" dirty="0" smtClean="0"/>
              <a:t>defense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I.- Imperialism: Domination by one country of the political, economic, or cultural life of another country or region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N.- Nationalism: A strong feeling or pride for ones country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   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prstTxWarp prst="textSlantUp">
              <a:avLst/>
            </a:prstTxWarp>
            <a:normAutofit/>
            <a:sp3d extrusionH="57150">
              <a:bevelT w="57150" h="38100" prst="hardEdge"/>
            </a:sp3d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A</a:t>
            </a:r>
            <a:r>
              <a:rPr lang="en-US" dirty="0" smtClean="0"/>
              <a:t>l</a:t>
            </a:r>
            <a:r>
              <a:rPr lang="en-US" dirty="0" smtClean="0">
                <a:solidFill>
                  <a:srgbClr val="002060"/>
                </a:solidFill>
              </a:rPr>
              <a:t>l</a:t>
            </a:r>
            <a:r>
              <a:rPr lang="en-US" dirty="0" smtClean="0"/>
              <a:t>i</a:t>
            </a:r>
            <a:r>
              <a:rPr lang="en-US" dirty="0" smtClean="0">
                <a:solidFill>
                  <a:srgbClr val="002060"/>
                </a:solidFill>
              </a:rPr>
              <a:t>a</a:t>
            </a:r>
            <a:r>
              <a:rPr lang="en-US" dirty="0" smtClean="0"/>
              <a:t>n</a:t>
            </a:r>
            <a:r>
              <a:rPr lang="en-US" dirty="0" smtClean="0">
                <a:solidFill>
                  <a:srgbClr val="002060"/>
                </a:solidFill>
              </a:rPr>
              <a:t>c</a:t>
            </a:r>
            <a:r>
              <a:rPr lang="en-US" dirty="0" smtClean="0"/>
              <a:t>e</a:t>
            </a:r>
            <a:r>
              <a:rPr lang="en-US" dirty="0" smtClean="0">
                <a:solidFill>
                  <a:srgbClr val="002060"/>
                </a:solidFill>
              </a:rPr>
              <a:t>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700" dirty="0" smtClean="0"/>
              <a:t>Allied Powers-</a:t>
            </a:r>
          </a:p>
          <a:p>
            <a:pPr lvl="1"/>
            <a:r>
              <a:rPr lang="en-US" sz="2700" dirty="0" smtClean="0"/>
              <a:t> France</a:t>
            </a:r>
          </a:p>
          <a:p>
            <a:pPr lvl="1"/>
            <a:r>
              <a:rPr lang="en-US" sz="2700" dirty="0" smtClean="0"/>
              <a:t>Russia</a:t>
            </a:r>
          </a:p>
          <a:p>
            <a:pPr lvl="1"/>
            <a:r>
              <a:rPr lang="en-US" sz="2700" dirty="0" smtClean="0"/>
              <a:t>England</a:t>
            </a:r>
          </a:p>
          <a:p>
            <a:pPr lvl="1"/>
            <a:r>
              <a:rPr lang="en-US" sz="2700" dirty="0" smtClean="0"/>
              <a:t>U.S.(came in later on)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/>
              <a:t>Central Powers-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/>
              <a:t>Germany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/>
              <a:t>Austria-Hungry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/>
              <a:t>Italy</a:t>
            </a:r>
          </a:p>
          <a:p>
            <a:pPr lvl="1">
              <a:buFont typeface="Arial" pitchFamily="34" charset="0"/>
              <a:buChar char="•"/>
            </a:pPr>
            <a:r>
              <a:rPr lang="en-US" sz="2700" dirty="0" smtClean="0"/>
              <a:t>Ottoman Empire</a:t>
            </a:r>
          </a:p>
          <a:p>
            <a:pPr lvl="1">
              <a:buFont typeface="Arial" pitchFamily="34" charset="0"/>
              <a:buChar char="•"/>
            </a:pPr>
            <a:endParaRPr lang="en-US" sz="2700" dirty="0" smtClean="0"/>
          </a:p>
          <a:p>
            <a:pPr marL="457200" lvl="1" indent="0">
              <a:buNone/>
            </a:pP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prstTxWarp prst="textInflateTop">
              <a:avLst/>
            </a:prstTxWarp>
            <a:sp3d extrusionH="57150">
              <a:bevelT w="38100" h="38100" prst="angle"/>
            </a:sp3d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B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00B0F0"/>
                </a:solidFill>
              </a:rPr>
              <a:t>o</a:t>
            </a:r>
            <a:r>
              <a:rPr lang="en-US" dirty="0" smtClean="0"/>
              <a:t>m</a:t>
            </a:r>
            <a:r>
              <a:rPr lang="en-US" dirty="0" smtClean="0">
                <a:solidFill>
                  <a:srgbClr val="00B0F0"/>
                </a:solidFill>
              </a:rPr>
              <a:t>!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 spark that ignited WW1 was the assassination of Archduke Franz Ferdinand wh</a:t>
            </a:r>
            <a:r>
              <a:rPr lang="en-US" dirty="0" smtClean="0"/>
              <a:t>o was visiting the capitol of </a:t>
            </a:r>
            <a:r>
              <a:rPr lang="en-US" dirty="0" err="1" smtClean="0"/>
              <a:t>Bosina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prstTxWarp prst="textChevronInverted">
              <a:avLst/>
            </a:prstTxWarp>
            <a:sp3d extrusionH="57150">
              <a:bevelT w="69850" h="69850" prst="divot"/>
            </a:sp3d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e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h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o</a:t>
            </a:r>
            <a:r>
              <a:rPr lang="en-US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The advances in technology helped a lot on both sides of the was because the more weapons you have the better your army is.</a:t>
            </a:r>
          </a:p>
          <a:p>
            <a:r>
              <a:rPr lang="en-US" dirty="0" smtClean="0"/>
              <a:t>The side with the most advanced technology had an advantage.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432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Unit 8 &amp; 9</vt:lpstr>
      <vt:lpstr>5 Motives for Imperialism</vt:lpstr>
      <vt:lpstr>Use of Propaganda</vt:lpstr>
      <vt:lpstr>Berlin Conference</vt:lpstr>
      <vt:lpstr>Imperial Rule</vt:lpstr>
      <vt:lpstr>M.A.I.N.</vt:lpstr>
      <vt:lpstr>Alliances</vt:lpstr>
      <vt:lpstr>Boom!</vt:lpstr>
      <vt:lpstr>Technology</vt:lpstr>
      <vt:lpstr>Vocabulary</vt:lpstr>
      <vt:lpstr>PowerPoint Presentation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8 &amp; 9</dc:title>
  <dc:creator>242881</dc:creator>
  <cp:lastModifiedBy>Stephanie Riddle</cp:lastModifiedBy>
  <cp:revision>15</cp:revision>
  <dcterms:created xsi:type="dcterms:W3CDTF">2013-01-09T18:08:40Z</dcterms:created>
  <dcterms:modified xsi:type="dcterms:W3CDTF">2013-01-10T00:23:58Z</dcterms:modified>
</cp:coreProperties>
</file>