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3981" autoAdjust="0"/>
  </p:normalViewPr>
  <p:slideViewPr>
    <p:cSldViewPr>
      <p:cViewPr varScale="1">
        <p:scale>
          <a:sx n="87" d="100"/>
          <a:sy n="87" d="100"/>
        </p:scale>
        <p:origin x="-96" y="-1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30279-72FB-48CD-9D14-724BF48137CB}" type="datetimeFigureOut">
              <a:rPr lang="en-US" smtClean="0"/>
              <a:pPr/>
              <a:t>1/11/13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72A0-5793-469D-89B5-2EE6331FD5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30279-72FB-48CD-9D14-724BF48137CB}" type="datetimeFigureOut">
              <a:rPr lang="en-US" smtClean="0"/>
              <a:pPr/>
              <a:t>1/11/13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72A0-5793-469D-89B5-2EE6331FD5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30279-72FB-48CD-9D14-724BF48137CB}" type="datetimeFigureOut">
              <a:rPr lang="en-US" smtClean="0"/>
              <a:pPr/>
              <a:t>1/11/13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72A0-5793-469D-89B5-2EE6331FD5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30279-72FB-48CD-9D14-724BF48137CB}" type="datetimeFigureOut">
              <a:rPr lang="en-US" smtClean="0"/>
              <a:pPr/>
              <a:t>1/11/13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72A0-5793-469D-89B5-2EE6331FD5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30279-72FB-48CD-9D14-724BF48137CB}" type="datetimeFigureOut">
              <a:rPr lang="en-US" smtClean="0"/>
              <a:pPr/>
              <a:t>1/11/13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72A0-5793-469D-89B5-2EE6331FD5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30279-72FB-48CD-9D14-724BF48137CB}" type="datetimeFigureOut">
              <a:rPr lang="en-US" smtClean="0"/>
              <a:pPr/>
              <a:t>1/11/13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72A0-5793-469D-89B5-2EE6331FD5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30279-72FB-48CD-9D14-724BF48137CB}" type="datetimeFigureOut">
              <a:rPr lang="en-US" smtClean="0"/>
              <a:pPr/>
              <a:t>1/11/13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72A0-5793-469D-89B5-2EE6331FD5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30279-72FB-48CD-9D14-724BF48137CB}" type="datetimeFigureOut">
              <a:rPr lang="en-US" smtClean="0"/>
              <a:pPr/>
              <a:t>1/11/13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72A0-5793-469D-89B5-2EE6331FD5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30279-72FB-48CD-9D14-724BF48137CB}" type="datetimeFigureOut">
              <a:rPr lang="en-US" smtClean="0"/>
              <a:pPr/>
              <a:t>1/11/13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72A0-5793-469D-89B5-2EE6331FD5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30279-72FB-48CD-9D14-724BF48137CB}" type="datetimeFigureOut">
              <a:rPr lang="en-US" smtClean="0"/>
              <a:pPr/>
              <a:t>1/11/13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72A0-5793-469D-89B5-2EE6331FD5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30279-72FB-48CD-9D14-724BF48137CB}" type="datetimeFigureOut">
              <a:rPr lang="en-US" smtClean="0"/>
              <a:pPr/>
              <a:t>1/11/13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C72A0-5793-469D-89B5-2EE6331FD5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F30279-72FB-48CD-9D14-724BF48137CB}" type="datetimeFigureOut">
              <a:rPr lang="en-US" smtClean="0"/>
              <a:pPr/>
              <a:t>1/11/13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C72A0-5793-469D-89B5-2EE6331FD50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Unit 6 Age of Revolutions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By Harrison &amp;</a:t>
            </a:r>
            <a:r>
              <a:rPr lang="en-US" dirty="0" smtClean="0"/>
              <a:t> </a:t>
            </a:r>
            <a:r>
              <a:rPr lang="en-US" dirty="0" err="1" smtClean="0"/>
              <a:t>O</a:t>
            </a:r>
            <a:r>
              <a:rPr lang="en-US" smtClean="0"/>
              <a:t>tumos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5-Point Star 3"/>
          <p:cNvSpPr/>
          <p:nvPr/>
        </p:nvSpPr>
        <p:spPr>
          <a:xfrm>
            <a:off x="3886200" y="1066800"/>
            <a:ext cx="1219200" cy="1143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Maryland toleration act – was a law mandating religious tolerance for Trinitarian Christians.</a:t>
            </a:r>
            <a:endParaRPr lang="en-US" dirty="0"/>
          </a:p>
        </p:txBody>
      </p:sp>
      <p:pic>
        <p:nvPicPr>
          <p:cNvPr id="22530" name="Picture 2" descr="http://www.xtimeline.com/__UserPic_Large/1624/ELT2008011018313671368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276600"/>
            <a:ext cx="4572000" cy="3285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Summary of UNIT 6 Age of Revolution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People began to have new ideas about government by the late 18th century. More people began fighting for political and religious rights  </a:t>
            </a:r>
          </a:p>
          <a:p>
            <a:r>
              <a:rPr lang="en-US" dirty="0" smtClean="0"/>
              <a:t>The contusion, English bill of rights and the glorious revolution were all examples of people standing up to what they believe was right. 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1"/>
            <a:ext cx="7848600" cy="32004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What is revolution? </a:t>
            </a:r>
            <a:r>
              <a:rPr lang="en-US" sz="2200" dirty="0" smtClean="0"/>
              <a:t>– </a:t>
            </a:r>
            <a:r>
              <a:rPr lang="en-US" sz="3100" dirty="0" smtClean="0"/>
              <a:t>is a fundamental change in power or organizational structures in a short period of time.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What is the glorious revolution? – </a:t>
            </a:r>
            <a:r>
              <a:rPr lang="en-US" sz="3100" dirty="0" smtClean="0"/>
              <a:t>in 1688 parliament William and Mary become rulers of England the bloodless overthrown of king James II </a:t>
            </a:r>
            <a:endParaRPr lang="en-US" sz="3100" dirty="0"/>
          </a:p>
        </p:txBody>
      </p:sp>
      <p:pic>
        <p:nvPicPr>
          <p:cNvPr id="7172" name="Picture 4" descr="http://www.bbc.co.uk/history/british/civil_war_revolution/images/glorious_revolution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733800"/>
            <a:ext cx="2743200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85800"/>
            <a:ext cx="7848600" cy="3962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where the English bill of </a:t>
            </a:r>
            <a:br>
              <a:rPr lang="en-US" dirty="0" smtClean="0"/>
            </a:br>
            <a:r>
              <a:rPr lang="en-US" dirty="0" smtClean="0"/>
              <a:t>rights?</a:t>
            </a:r>
            <a:br>
              <a:rPr lang="en-US" dirty="0" smtClean="0"/>
            </a:br>
            <a:r>
              <a:rPr lang="en-US" sz="2400" dirty="0" smtClean="0"/>
              <a:t>King could not suspend parliaments laws </a:t>
            </a:r>
            <a:br>
              <a:rPr lang="en-US" sz="2400" dirty="0" smtClean="0"/>
            </a:br>
            <a:r>
              <a:rPr lang="en-US" sz="2400" dirty="0" smtClean="0"/>
              <a:t>king could not levy taxes without a the approval of parliament.</a:t>
            </a:r>
            <a:br>
              <a:rPr lang="en-US" sz="2400" dirty="0" smtClean="0"/>
            </a:br>
            <a:r>
              <a:rPr lang="en-US" sz="2400" dirty="0" smtClean="0"/>
              <a:t>King could not interfere with freedom of speech</a:t>
            </a:r>
            <a:br>
              <a:rPr lang="en-US" sz="2400" dirty="0" smtClean="0"/>
            </a:br>
            <a:r>
              <a:rPr lang="en-US" sz="2400" dirty="0" smtClean="0"/>
              <a:t>king could not penalize a citizen who petitions the kings grievances.</a:t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The English bill of rights was important because the people were protected.  </a:t>
            </a:r>
            <a:br>
              <a:rPr lang="en-US" sz="2400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6146" name="Picture 2" descr="http://t3.gstatic.com/images?q=tbn:ANd9GcSs58ijHGQXjxd7HphLXpdnmdcIGxTfRoNhxXx6PbG6Gv1XKmEsOaNX_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3657600"/>
            <a:ext cx="1426906" cy="29005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838200"/>
            <a:ext cx="7772400" cy="2895600"/>
          </a:xfrm>
        </p:spPr>
        <p:txBody>
          <a:bodyPr>
            <a:normAutofit/>
          </a:bodyPr>
          <a:lstStyle/>
          <a:p>
            <a:r>
              <a:rPr lang="en-US" dirty="0" smtClean="0"/>
              <a:t>Marie Antoinette </a:t>
            </a:r>
            <a:r>
              <a:rPr lang="en-US" sz="2800" dirty="0" smtClean="0"/>
              <a:t>– she was the fifteenth child of holy roman emperor Francis I . She was born is Austria.  Was married to Louis XVI of France and beheaded.</a:t>
            </a:r>
            <a:endParaRPr lang="en-US" sz="2800" dirty="0"/>
          </a:p>
        </p:txBody>
      </p:sp>
      <p:pic>
        <p:nvPicPr>
          <p:cNvPr id="5122" name="Picture 2" descr="http://t0.gstatic.com/images?q=tbn:ANd9GcQh74b3QHLdbQwKQsNNYPkKuXHMO-2CDcdwEVsdMMjmfjuOlO0u9PwRx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3657600"/>
            <a:ext cx="2057400" cy="24772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3276600"/>
          </a:xfrm>
        </p:spPr>
        <p:txBody>
          <a:bodyPr>
            <a:normAutofit/>
          </a:bodyPr>
          <a:lstStyle/>
          <a:p>
            <a:r>
              <a:rPr lang="en-US" dirty="0" smtClean="0"/>
              <a:t>Three estates in France </a:t>
            </a:r>
            <a:br>
              <a:rPr lang="en-US" dirty="0" smtClean="0"/>
            </a:br>
            <a:r>
              <a:rPr lang="en-US" sz="2800" dirty="0" smtClean="0"/>
              <a:t>1. the first Estate (clergy)</a:t>
            </a:r>
            <a:br>
              <a:rPr lang="en-US" sz="2800" dirty="0" smtClean="0"/>
            </a:br>
            <a:r>
              <a:rPr lang="en-US" sz="2800" dirty="0" smtClean="0"/>
              <a:t>2. the second Estate (nobility)</a:t>
            </a:r>
            <a:br>
              <a:rPr lang="en-US" sz="2800" dirty="0" smtClean="0"/>
            </a:br>
            <a:r>
              <a:rPr lang="en-US" sz="2800" dirty="0" smtClean="0"/>
              <a:t>3. the third Estate (peasants, Bourgeoisie, and the working class)</a:t>
            </a:r>
            <a:endParaRPr lang="en-US" sz="2800" dirty="0"/>
          </a:p>
        </p:txBody>
      </p:sp>
      <p:pic>
        <p:nvPicPr>
          <p:cNvPr id="4098" name="Picture 2" descr="http://frenchrevolutionbales.weebly.com/uploads/1/3/7/5/13759502/8283979_or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3657600"/>
            <a:ext cx="4013199" cy="3009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85801"/>
            <a:ext cx="7772400" cy="29146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Constitution- </a:t>
            </a:r>
            <a:r>
              <a:rPr lang="en-US" sz="3100" dirty="0" smtClean="0"/>
              <a:t>The supreme law of the U.S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Mayflower Compact-</a:t>
            </a:r>
            <a:r>
              <a:rPr lang="en-US" sz="3100" dirty="0" smtClean="0"/>
              <a:t>was the first governing </a:t>
            </a:r>
            <a:r>
              <a:rPr lang="en-US" sz="3100" i="1" dirty="0" smtClean="0"/>
              <a:t>document</a:t>
            </a:r>
            <a:r>
              <a:rPr lang="en-US" sz="3100" dirty="0" smtClean="0"/>
              <a:t> of Plymouth colony</a:t>
            </a:r>
            <a:br>
              <a:rPr lang="en-US" sz="3100" dirty="0" smtClean="0"/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4000" dirty="0" smtClean="0"/>
              <a:t>Suffrage</a:t>
            </a:r>
            <a:r>
              <a:rPr lang="en-US" sz="3100" dirty="0" smtClean="0"/>
              <a:t>- distinct from other rights to vote (women the right to vote)</a:t>
            </a:r>
            <a:endParaRPr lang="en-US" sz="3100" dirty="0"/>
          </a:p>
        </p:txBody>
      </p:sp>
      <p:pic>
        <p:nvPicPr>
          <p:cNvPr id="3074" name="Picture 2" descr="See full size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962400"/>
            <a:ext cx="3467100" cy="2587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Limited monarchy – government in which a constitution or legislature limits the monarchs  power.</a:t>
            </a:r>
          </a:p>
          <a:p>
            <a:r>
              <a:rPr lang="en-US" dirty="0" smtClean="0"/>
              <a:t> constitutional monarchy – government whose power is defined and limited by law.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2050" name="Picture 2" descr="See full size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4495800"/>
            <a:ext cx="1954529" cy="2057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Fundamental orders of Connecticut – was adopted by the Connecticut colony council on January 1639. setting its structure and powers. </a:t>
            </a:r>
          </a:p>
          <a:p>
            <a:endParaRPr lang="en-US" dirty="0"/>
          </a:p>
        </p:txBody>
      </p:sp>
      <p:pic>
        <p:nvPicPr>
          <p:cNvPr id="1026" name="Picture 2" descr="http://www.xtimeline.com/__UserPic_Large/35583/evt0909030720004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810000"/>
            <a:ext cx="2804583" cy="2019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351</Words>
  <Application>Microsoft Macintosh PowerPoint</Application>
  <PresentationFormat>On-screen Show (4:3)</PresentationFormat>
  <Paragraphs>14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Unit 6 Age of Revolutions</vt:lpstr>
      <vt:lpstr>Summary of UNIT 6 Age of Revolution</vt:lpstr>
      <vt:lpstr>What is revolution? – is a fundamental change in power or organizational structures in a short period of time. What is the glorious revolution? – in 1688 parliament William and Mary become rulers of England the bloodless overthrown of king James II </vt:lpstr>
      <vt:lpstr>What where the English bill of  rights? King could not suspend parliaments laws  king could not levy taxes without a the approval of parliament. King could not interfere with freedom of speech king could not penalize a citizen who petitions the kings grievances.  The English bill of rights was important because the people were protected.     </vt:lpstr>
      <vt:lpstr>Marie Antoinette – she was the fifteenth child of holy roman emperor Francis I . She was born is Austria.  Was married to Louis XVI of France and beheaded.</vt:lpstr>
      <vt:lpstr>Three estates in France  1. the first Estate (clergy) 2. the second Estate (nobility) 3. the third Estate (peasants, Bourgeoisie, and the working class)</vt:lpstr>
      <vt:lpstr>Constitution- The supreme law of the U.S Mayflower Compact-was the first governing document of Plymouth colony  Suffrage- distinct from other rights to vote (women the right to vote)</vt:lpstr>
      <vt:lpstr>Slide 8</vt:lpstr>
      <vt:lpstr>Slide 9</vt:lpstr>
      <vt:lpstr>Slide 10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6 Age of Revolutions</dc:title>
  <dc:creator>12528799</dc:creator>
  <cp:lastModifiedBy>Jessica Taylor</cp:lastModifiedBy>
  <cp:revision>12</cp:revision>
  <dcterms:created xsi:type="dcterms:W3CDTF">2013-01-11T16:52:34Z</dcterms:created>
  <dcterms:modified xsi:type="dcterms:W3CDTF">2013-01-11T17:08:51Z</dcterms:modified>
</cp:coreProperties>
</file>