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A5B8-936F-4194-B380-B17A37F838FE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AE35-275F-4694-B8EA-8A472069219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A5B8-936F-4194-B380-B17A37F838FE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AE35-275F-4694-B8EA-8A472069219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A5B8-936F-4194-B380-B17A37F838FE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AE35-275F-4694-B8EA-8A472069219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A5B8-936F-4194-B380-B17A37F838FE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AE35-275F-4694-B8EA-8A472069219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A5B8-936F-4194-B380-B17A37F838FE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B73AE35-275F-4694-B8EA-8A472069219A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A5B8-936F-4194-B380-B17A37F838FE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AE35-275F-4694-B8EA-8A472069219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A5B8-936F-4194-B380-B17A37F838FE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AE35-275F-4694-B8EA-8A472069219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A5B8-936F-4194-B380-B17A37F838FE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AE35-275F-4694-B8EA-8A472069219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A5B8-936F-4194-B380-B17A37F838FE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AE35-275F-4694-B8EA-8A472069219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A5B8-936F-4194-B380-B17A37F838FE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AE35-275F-4694-B8EA-8A472069219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DA5B8-936F-4194-B380-B17A37F838FE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AE35-275F-4694-B8EA-8A472069219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BCDA5B8-936F-4194-B380-B17A37F838FE}" type="datetimeFigureOut">
              <a:rPr lang="en-US" smtClean="0"/>
              <a:t>1/9/2013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73AE35-275F-4694-B8EA-8A472069219A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Unit 2.5</a:t>
            </a:r>
            <a:br>
              <a:rPr lang="en-US" dirty="0" smtClean="0"/>
            </a:br>
            <a:r>
              <a:rPr lang="en-US" sz="2700" dirty="0" smtClean="0"/>
              <a:t>Dark and middle ages of Europe</a:t>
            </a:r>
            <a:endParaRPr lang="en-US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Yen Doan</a:t>
            </a:r>
          </a:p>
          <a:p>
            <a:r>
              <a:rPr lang="en-US" dirty="0" smtClean="0"/>
              <a:t>&amp;</a:t>
            </a:r>
          </a:p>
          <a:p>
            <a:r>
              <a:rPr lang="en-US" dirty="0" smtClean="0"/>
              <a:t>Rosie Wilson</a:t>
            </a:r>
            <a:endParaRPr lang="en-US" dirty="0"/>
          </a:p>
        </p:txBody>
      </p:sp>
      <p:pic>
        <p:nvPicPr>
          <p:cNvPr id="1026" name="Picture 2" descr="C:\Documents and Settings\243518\Local Settings\Temporary Internet Files\Content.IE5\WDXY3LZK\MC90043833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09600"/>
            <a:ext cx="1139372" cy="1524000"/>
          </a:xfrm>
          <a:prstGeom prst="rect">
            <a:avLst/>
          </a:prstGeom>
          <a:noFill/>
        </p:spPr>
      </p:pic>
      <p:pic>
        <p:nvPicPr>
          <p:cNvPr id="1028" name="Picture 4" descr="C:\Documents and Settings\243518\Local Settings\Temporary Internet Files\Content.IE5\MFD0L9L5\MC90014932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697659"/>
            <a:ext cx="1143000" cy="1915059"/>
          </a:xfrm>
          <a:prstGeom prst="rect">
            <a:avLst/>
          </a:prstGeom>
          <a:noFill/>
        </p:spPr>
      </p:pic>
      <p:pic>
        <p:nvPicPr>
          <p:cNvPr id="1031" name="Picture 7" descr="C:\Documents and Settings\243518\Local Settings\Temporary Internet Files\Content.IE5\8KY45148\MC90011181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5181600"/>
            <a:ext cx="2621387" cy="1066800"/>
          </a:xfrm>
          <a:prstGeom prst="rect">
            <a:avLst/>
          </a:prstGeom>
          <a:noFill/>
        </p:spPr>
      </p:pic>
      <p:pic>
        <p:nvPicPr>
          <p:cNvPr id="1032" name="Picture 8" descr="C:\Documents and Settings\243518\Local Settings\Temporary Internet Files\Content.IE5\JGUXTYH0\MC90041572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228600"/>
            <a:ext cx="2147180" cy="1373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700’s- Muslim empires invaded Europe. </a:t>
            </a:r>
          </a:p>
          <a:p>
            <a:r>
              <a:rPr lang="en-US" dirty="0" smtClean="0"/>
              <a:t>732- Charles Martel defeated the Muslims at the battle of Tours.</a:t>
            </a:r>
          </a:p>
          <a:p>
            <a:r>
              <a:rPr lang="en-US" dirty="0" smtClean="0"/>
              <a:t>786- Charlemagne became King.</a:t>
            </a:r>
          </a:p>
          <a:p>
            <a:r>
              <a:rPr lang="en-US" dirty="0" smtClean="0"/>
              <a:t>799- Charlemagne crowned Emperor of the Romans</a:t>
            </a:r>
          </a:p>
          <a:p>
            <a:r>
              <a:rPr lang="en-US" dirty="0" smtClean="0"/>
              <a:t>814- Charlemagne died, Carolingian Empire declined</a:t>
            </a:r>
          </a:p>
          <a:p>
            <a:r>
              <a:rPr lang="en-US" dirty="0" smtClean="0"/>
              <a:t>Late 800’s- Muslim forces </a:t>
            </a:r>
            <a:r>
              <a:rPr lang="en-US" dirty="0" smtClean="0"/>
              <a:t>conquered </a:t>
            </a:r>
            <a:r>
              <a:rPr lang="en-US" dirty="0" smtClean="0"/>
              <a:t>Sicily and made it the center of Islamic civilizations.</a:t>
            </a:r>
          </a:p>
          <a:p>
            <a:r>
              <a:rPr lang="en-US" dirty="0" smtClean="0"/>
              <a:t>1000- New social class formed called “Middle Class”</a:t>
            </a:r>
          </a:p>
          <a:p>
            <a:r>
              <a:rPr lang="en-US" dirty="0" smtClean="0"/>
              <a:t>1096-Thousands of knights were fighting in crusades</a:t>
            </a:r>
          </a:p>
          <a:p>
            <a:r>
              <a:rPr lang="en-US" dirty="0" smtClean="0"/>
              <a:t>1122-Church and King reached a compromise known as the Concordat of Worms. </a:t>
            </a:r>
          </a:p>
          <a:p>
            <a:r>
              <a:rPr lang="en-US" dirty="0" smtClean="0"/>
              <a:t>1200’s- Church reached the peak of its power.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2">
              <a:buNone/>
            </a:pPr>
            <a:r>
              <a:rPr lang="en-US" sz="3200" dirty="0" smtClean="0"/>
              <a:t>The Dark and Middle ages were a very </a:t>
            </a:r>
            <a:r>
              <a:rPr lang="en-US" sz="3200" dirty="0" smtClean="0"/>
              <a:t>eventful </a:t>
            </a:r>
            <a:r>
              <a:rPr lang="en-US" sz="3200" dirty="0" smtClean="0"/>
              <a:t>time for Europe. Some highlights were the rise of the Church, the fall of the Byzantine Empire, and the bubonic plague. There were new forms of wars called Crusades, and a social class system called  Feudalism. Charlemagne established the Carolingian Empire and Papal Supremacy existed.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helpful vocab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Hagia Sophia- 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 church in Constantinople, means Holy Wisdom. Changed from a Church to a mosque</a:t>
            </a:r>
          </a:p>
          <a:p>
            <a:endParaRPr lang="en-US" u="sng" dirty="0" smtClean="0"/>
          </a:p>
          <a:p>
            <a:endParaRPr lang="en-US" u="sng" dirty="0" smtClean="0"/>
          </a:p>
          <a:p>
            <a:r>
              <a:rPr lang="en-US" dirty="0" smtClean="0"/>
              <a:t>Constantinople-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was the capital of the Eastern Roman empire and the capital of Byzantine and Ottoman empires. Now called Istanbul.</a:t>
            </a:r>
          </a:p>
          <a:p>
            <a:r>
              <a:rPr lang="en-US" dirty="0" smtClean="0"/>
              <a:t>Great Schism- 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Official split between Roman Catholic and Byzantine Churches, occurred in 1054.</a:t>
            </a:r>
          </a:p>
          <a:p>
            <a:endParaRPr lang="en-US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en-US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Picture 3" descr="untitle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2800" y="2514600"/>
            <a:ext cx="1778794" cy="114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Vocab,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Papal Supremacy- </a:t>
            </a:r>
            <a:r>
              <a:rPr lang="en-US" dirty="0" smtClean="0">
                <a:solidFill>
                  <a:schemeClr val="bg1"/>
                </a:solidFill>
              </a:rPr>
              <a:t>Claim of medieval popes that they had authority over all rulers</a:t>
            </a:r>
          </a:p>
          <a:p>
            <a:r>
              <a:rPr lang="en-US" dirty="0" smtClean="0"/>
              <a:t>Lay Investure- </a:t>
            </a:r>
            <a:r>
              <a:rPr lang="en-US" dirty="0" smtClean="0">
                <a:solidFill>
                  <a:schemeClr val="bg1"/>
                </a:solidFill>
              </a:rPr>
              <a:t>Holy Roman Emperors wanted power to decide who would become bishops and abbots within their kingdoms</a:t>
            </a:r>
          </a:p>
          <a:p>
            <a:r>
              <a:rPr lang="en-US" dirty="0" smtClean="0"/>
              <a:t>Excommunicate- </a:t>
            </a:r>
            <a:r>
              <a:rPr lang="en-US" dirty="0" smtClean="0">
                <a:solidFill>
                  <a:schemeClr val="bg1"/>
                </a:solidFill>
              </a:rPr>
              <a:t>expulsion from Roman Catholic Church as a penalty for refusing to obey Church law</a:t>
            </a:r>
          </a:p>
          <a:p>
            <a:r>
              <a:rPr lang="en-US" dirty="0" smtClean="0"/>
              <a:t>Tithe- </a:t>
            </a:r>
            <a:r>
              <a:rPr lang="en-US" dirty="0" smtClean="0">
                <a:solidFill>
                  <a:schemeClr val="bg1"/>
                </a:solidFill>
              </a:rPr>
              <a:t>tax of               </a:t>
            </a:r>
            <a:r>
              <a:rPr lang="en-US" dirty="0" smtClean="0">
                <a:solidFill>
                  <a:schemeClr val="bg1"/>
                </a:solidFill>
              </a:rPr>
              <a:t>of</a:t>
            </a:r>
            <a:r>
              <a:rPr lang="en-US" dirty="0" smtClean="0">
                <a:solidFill>
                  <a:schemeClr val="bg1"/>
                </a:solidFill>
              </a:rPr>
              <a:t> their income paid to the Church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8200" y="5029200"/>
            <a:ext cx="35702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10%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vocab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Bosporus Strait-</a:t>
            </a:r>
            <a:r>
              <a:rPr lang="en-US" sz="3200" dirty="0" smtClean="0">
                <a:solidFill>
                  <a:schemeClr val="bg1"/>
                </a:solidFill>
              </a:rPr>
              <a:t> Where Constantinople was located</a:t>
            </a:r>
          </a:p>
          <a:p>
            <a:r>
              <a:rPr lang="en-US" sz="3200" dirty="0" smtClean="0"/>
              <a:t>Feudal contact- </a:t>
            </a:r>
            <a:r>
              <a:rPr lang="en-US" sz="3200" dirty="0" smtClean="0">
                <a:solidFill>
                  <a:schemeClr val="bg1"/>
                </a:solidFill>
              </a:rPr>
              <a:t>exchange of pledges between lords and vassals.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6" name="Picture 5" descr="25344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3886200"/>
            <a:ext cx="2063177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Pope Leo III- </a:t>
            </a:r>
            <a:r>
              <a:rPr lang="en-US" dirty="0" smtClean="0">
                <a:solidFill>
                  <a:schemeClr val="bg1"/>
                </a:solidFill>
              </a:rPr>
              <a:t>He crowned Charlemagne emperor of the Romans, which created a United Christian Community.</a:t>
            </a:r>
          </a:p>
          <a:p>
            <a:r>
              <a:rPr lang="en-US" dirty="0" smtClean="0"/>
              <a:t>Charlemagne- </a:t>
            </a:r>
            <a:r>
              <a:rPr lang="en-US" dirty="0" smtClean="0">
                <a:solidFill>
                  <a:schemeClr val="bg1"/>
                </a:solidFill>
              </a:rPr>
              <a:t>Charles the Great, established Carolingian United Empire through Christianity, Justice, and Education. He became King in 786, he is Charles Martel’s grandson.</a:t>
            </a:r>
          </a:p>
          <a:p>
            <a:r>
              <a:rPr lang="en-US" dirty="0" smtClean="0"/>
              <a:t>Charles Martel- </a:t>
            </a:r>
            <a:r>
              <a:rPr lang="en-US" dirty="0" smtClean="0">
                <a:solidFill>
                  <a:schemeClr val="bg1"/>
                </a:solidFill>
              </a:rPr>
              <a:t>Rallied Frankish warriors, defeated the Muslims at Battle of Tours (732)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1524000"/>
            <a:ext cx="1428750" cy="1479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Pope Innocent III-</a:t>
            </a:r>
            <a:r>
              <a:rPr lang="en-US" dirty="0" smtClean="0">
                <a:solidFill>
                  <a:schemeClr val="bg1"/>
                </a:solidFill>
              </a:rPr>
              <a:t> Established papal supremacy. </a:t>
            </a:r>
          </a:p>
          <a:p>
            <a:r>
              <a:rPr lang="en-US" dirty="0" smtClean="0"/>
              <a:t>Gregory VII- </a:t>
            </a:r>
            <a:r>
              <a:rPr lang="en-US" dirty="0" smtClean="0">
                <a:solidFill>
                  <a:schemeClr val="bg1"/>
                </a:solidFill>
              </a:rPr>
              <a:t>Claimed the right to overthrow kings and emperors. He banned Lay Investure in 1075.</a:t>
            </a:r>
          </a:p>
          <a:p>
            <a:r>
              <a:rPr lang="en-US" dirty="0" smtClean="0"/>
              <a:t>Otto the Great- </a:t>
            </a:r>
            <a:r>
              <a:rPr lang="en-US" dirty="0" smtClean="0">
                <a:solidFill>
                  <a:schemeClr val="bg1"/>
                </a:solidFill>
              </a:rPr>
              <a:t>Was a great ruler of medieval Germany. He formed a close alliance with the Church to increase power. </a:t>
            </a:r>
          </a:p>
          <a:p>
            <a:r>
              <a:rPr lang="en-US" dirty="0" smtClean="0"/>
              <a:t>Henry IV- </a:t>
            </a:r>
            <a:r>
              <a:rPr lang="en-US" dirty="0" smtClean="0">
                <a:solidFill>
                  <a:schemeClr val="bg1"/>
                </a:solidFill>
              </a:rPr>
              <a:t>excommunicated for asking the Pope to step down from Supremacy.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**IMPORTANT**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Byzantine Empire fell because the Ottoman took over.</a:t>
            </a:r>
          </a:p>
          <a:p>
            <a:r>
              <a:rPr lang="en-US" dirty="0" smtClean="0"/>
              <a:t>The bubonic plague was a disease that killed 1/3 of the population!! Some other names were the Black Death and the Black Plague.</a:t>
            </a:r>
          </a:p>
          <a:p>
            <a:pPr>
              <a:buNone/>
            </a:pPr>
            <a:r>
              <a:rPr lang="en-US" dirty="0" smtClean="0"/>
              <a:t>Europe's </a:t>
            </a:r>
            <a:r>
              <a:rPr lang="en-US" dirty="0" smtClean="0"/>
              <a:t>economy was </a:t>
            </a:r>
            <a:r>
              <a:rPr lang="en-US" dirty="0" smtClean="0"/>
              <a:t>severely </a:t>
            </a:r>
            <a:r>
              <a:rPr lang="en-US" dirty="0" smtClean="0"/>
              <a:t>damaged by the plague, lords had to give higher pay and better jobs, more than 25 million people died from the </a:t>
            </a:r>
            <a:r>
              <a:rPr lang="en-US" dirty="0" smtClean="0"/>
              <a:t>plague </a:t>
            </a:r>
            <a:r>
              <a:rPr lang="en-US" dirty="0" smtClean="0"/>
              <a:t>which was 1 out of every 3 people.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5638800"/>
            <a:ext cx="990600" cy="9861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**IMPORTANT**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Code of Chivalry was a code of conduct followed by knights. IT required the Knights to be brave, loyal, and true. </a:t>
            </a:r>
          </a:p>
          <a:p>
            <a:r>
              <a:rPr lang="en-US" dirty="0" smtClean="0"/>
              <a:t>Crusades were religious wars that were attempts to regain their Holy Land. The Holy Land was important because that’s where the Prophet was born.</a:t>
            </a:r>
          </a:p>
          <a:p>
            <a:r>
              <a:rPr lang="en-US" dirty="0" smtClean="0"/>
              <a:t>Feudalism worked by having upper class people hire lower class, and lower class hiring even lower class, who higher the lowest class.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76</TotalTime>
  <Words>584</Words>
  <Application>Microsoft Office PowerPoint</Application>
  <PresentationFormat>On-screen Show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Unit 2.5 Dark and middle ages of Europe</vt:lpstr>
      <vt:lpstr>Summary</vt:lpstr>
      <vt:lpstr>Some helpful vocab</vt:lpstr>
      <vt:lpstr>Vocab, continued</vt:lpstr>
      <vt:lpstr>More vocab </vt:lpstr>
      <vt:lpstr>Important People</vt:lpstr>
      <vt:lpstr>Important People</vt:lpstr>
      <vt:lpstr>**IMPORTANT**</vt:lpstr>
      <vt:lpstr>**IMPORTANT**</vt:lpstr>
      <vt:lpstr>Important Events</vt:lpstr>
    </vt:vector>
  </TitlesOfParts>
  <Company>Wake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2.5</dc:title>
  <dc:creator>243518</dc:creator>
  <cp:lastModifiedBy>Rosie</cp:lastModifiedBy>
  <cp:revision>19</cp:revision>
  <dcterms:created xsi:type="dcterms:W3CDTF">2013-01-09T16:37:12Z</dcterms:created>
  <dcterms:modified xsi:type="dcterms:W3CDTF">2013-01-10T01:32:59Z</dcterms:modified>
</cp:coreProperties>
</file>