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80A81-DC0B-4BCE-870B-7B11D3ED806E}" type="datetimeFigureOut">
              <a:rPr lang="en-US" smtClean="0"/>
              <a:t>5/13/2013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3F338-2C47-4559-A1B0-FCFBE5B9B5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80A81-DC0B-4BCE-870B-7B11D3ED806E}" type="datetimeFigureOut">
              <a:rPr lang="en-US" smtClean="0"/>
              <a:t>5/13/2013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3F338-2C47-4559-A1B0-FCFBE5B9B5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80A81-DC0B-4BCE-870B-7B11D3ED806E}" type="datetimeFigureOut">
              <a:rPr lang="en-US" smtClean="0"/>
              <a:t>5/13/2013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3F338-2C47-4559-A1B0-FCFBE5B9B5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80A81-DC0B-4BCE-870B-7B11D3ED806E}" type="datetimeFigureOut">
              <a:rPr lang="en-US" smtClean="0"/>
              <a:t>5/13/2013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3F338-2C47-4559-A1B0-FCFBE5B9B5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80A81-DC0B-4BCE-870B-7B11D3ED806E}" type="datetimeFigureOut">
              <a:rPr lang="en-US" smtClean="0"/>
              <a:t>5/13/2013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3F338-2C47-4559-A1B0-FCFBE5B9B5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80A81-DC0B-4BCE-870B-7B11D3ED806E}" type="datetimeFigureOut">
              <a:rPr lang="en-US" smtClean="0"/>
              <a:t>5/13/2013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3F338-2C47-4559-A1B0-FCFBE5B9B5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80A81-DC0B-4BCE-870B-7B11D3ED806E}" type="datetimeFigureOut">
              <a:rPr lang="en-US" smtClean="0"/>
              <a:t>5/13/2013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3F338-2C47-4559-A1B0-FCFBE5B9B5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80A81-DC0B-4BCE-870B-7B11D3ED806E}" type="datetimeFigureOut">
              <a:rPr lang="en-US" smtClean="0"/>
              <a:t>5/13/2013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3F338-2C47-4559-A1B0-FCFBE5B9B5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80A81-DC0B-4BCE-870B-7B11D3ED806E}" type="datetimeFigureOut">
              <a:rPr lang="en-US" smtClean="0"/>
              <a:t>5/13/2013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3F338-2C47-4559-A1B0-FCFBE5B9B5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80A81-DC0B-4BCE-870B-7B11D3ED806E}" type="datetimeFigureOut">
              <a:rPr lang="en-US" smtClean="0"/>
              <a:t>5/13/2013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3F338-2C47-4559-A1B0-FCFBE5B9B5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80A81-DC0B-4BCE-870B-7B11D3ED806E}" type="datetimeFigureOut">
              <a:rPr lang="en-US" smtClean="0"/>
              <a:t>5/13/2013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3F338-2C47-4559-A1B0-FCFBE5B9B5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580A81-DC0B-4BCE-870B-7B11D3ED806E}" type="datetimeFigureOut">
              <a:rPr lang="en-US" smtClean="0"/>
              <a:t>5/13/2013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73F338-2C47-4559-A1B0-FCFBE5B9B53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Unit 2 Vocabulary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Dark &amp; Middle Ages of Europe 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Sacraments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Sacred ritual of the Roman Catholic Church 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Benedictine Rule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Rules drawn up in 530 by the Benedict, a monk, regulating the monastic life. The rule emphasizes obedience, poverty and chastity and divides the day into periods of worship, work, and study 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Papal Supremacy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claim of medieval popes that they had authority over all secular rulers 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Canon Law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Body of laws of a church 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Excommunication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Exclusion from the Roman Catholic Church as a penalty for refusing to obey Church law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the Middle Ages, a written document that set out the rights and privileges of a town 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Capital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Money or wealth used to invest in business or enterprise 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Partnerships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group of merchants who joined together to finance a large-scale venture that would have been too costly for any individual trader 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Middle Class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group of people, including merchants, traders, and artisans, whose rank was </a:t>
            </a:r>
            <a:r>
              <a:rPr lang="en-US" dirty="0"/>
              <a:t>b</a:t>
            </a:r>
            <a:r>
              <a:rPr lang="en-US" dirty="0" smtClean="0"/>
              <a:t>etween nobles and peasants 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Guilds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the Middle Ages, an association of merchants or artisans who cooperated to uphold standards of their trade and to protect their economic standards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Feudalism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Loosely organized system of government in which local lords governed their own lands but owed military service and other support to a greater lord 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Apprentice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young person learning a trade from a master 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Law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legal system based on custom and court rulings 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Magna Carta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Great Charter approved by King John of England in 1215; it limited royal power and established certain rights of English freemen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Due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requirement that the government act fairly and in accordance with established rules in all that it does 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Habeas Corpus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Principle that a person cannot be held in prison without being charged with a specific crime 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Parliament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legislature of England, and later of Great Britain </a:t>
            </a: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Holy Roman Empire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Empire of west central Europe from 962 to 1806, comprising present-day Germany and neighboring lands 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Lay Investiture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Appointment of bishops by anyone who is not a member of the clergy</a:t>
            </a:r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Holy Land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Jerusalem and other places in Palestine where Christians believe Jesus had lived and preached </a:t>
            </a:r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Inquisition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Church court set up to try people accused of heresy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Vassals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medieval Europe, a lord who has granted land in exchange for service and loyalty to a greater lord </a:t>
            </a:r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Black Death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epidemic of the bubonic plague that ravaged Europe in the 1300’s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Feudal Contract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Exchange of pledges between lords and vassals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Fief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medieval Europe, an estate granted by a lord to a vassal in exchange for service and loyalty 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Knight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European noble who served as a mounted warrior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Chivalry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Code of conduct for knights during the Middle </a:t>
            </a:r>
            <a:r>
              <a:rPr lang="en-US" dirty="0"/>
              <a:t>A</a:t>
            </a:r>
            <a:r>
              <a:rPr lang="en-US" dirty="0" smtClean="0"/>
              <a:t>ges 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Manor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During the Middle Ages in Europe, a lords estate which included one or more villages and the surrounding lands 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Serfs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medieval Europe, a peasant bound to the lords land 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496</Words>
  <Application>Microsoft Office PowerPoint</Application>
  <PresentationFormat>On-screen Show (4:3)</PresentationFormat>
  <Paragraphs>60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Unit 2 Vocabulary </vt:lpstr>
      <vt:lpstr>Feudalism </vt:lpstr>
      <vt:lpstr>Vassals</vt:lpstr>
      <vt:lpstr>Feudal Contract </vt:lpstr>
      <vt:lpstr>Fief </vt:lpstr>
      <vt:lpstr>Knight </vt:lpstr>
      <vt:lpstr>Chivalry </vt:lpstr>
      <vt:lpstr>Manor </vt:lpstr>
      <vt:lpstr>Serfs </vt:lpstr>
      <vt:lpstr>Sacraments </vt:lpstr>
      <vt:lpstr>Benedictine Rule </vt:lpstr>
      <vt:lpstr>Papal Supremacy </vt:lpstr>
      <vt:lpstr>Canon Law </vt:lpstr>
      <vt:lpstr>Excommunication </vt:lpstr>
      <vt:lpstr>Charter</vt:lpstr>
      <vt:lpstr>Capital</vt:lpstr>
      <vt:lpstr>Partnerships </vt:lpstr>
      <vt:lpstr>Middle Class </vt:lpstr>
      <vt:lpstr>Guilds </vt:lpstr>
      <vt:lpstr>Apprentice </vt:lpstr>
      <vt:lpstr>Common Law</vt:lpstr>
      <vt:lpstr>Magna Carta</vt:lpstr>
      <vt:lpstr>Due Process</vt:lpstr>
      <vt:lpstr>Habeas Corpus </vt:lpstr>
      <vt:lpstr>Parliament </vt:lpstr>
      <vt:lpstr>Holy Roman Empire</vt:lpstr>
      <vt:lpstr>Lay Investiture </vt:lpstr>
      <vt:lpstr>Holy Land </vt:lpstr>
      <vt:lpstr>Inquisition </vt:lpstr>
      <vt:lpstr>Black Death</vt:lpstr>
    </vt:vector>
  </TitlesOfParts>
  <Company>Wake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2 Vocabulary </dc:title>
  <dc:creator>127495</dc:creator>
  <cp:lastModifiedBy>127495</cp:lastModifiedBy>
  <cp:revision>4</cp:revision>
  <dcterms:created xsi:type="dcterms:W3CDTF">2013-05-13T16:07:36Z</dcterms:created>
  <dcterms:modified xsi:type="dcterms:W3CDTF">2013-05-13T16:39:14Z</dcterms:modified>
</cp:coreProperties>
</file>