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697F97E-95DD-4852-8FFD-81AC7C22F13D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542AE8-DD3A-4F49-8A8A-5D7AD0DED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33400"/>
            <a:ext cx="7772400" cy="2895600"/>
          </a:xfrm>
        </p:spPr>
        <p:txBody>
          <a:bodyPr>
            <a:normAutofit/>
          </a:bodyPr>
          <a:lstStyle/>
          <a:p>
            <a:r>
              <a:rPr lang="en-US" b="1" dirty="0" smtClean="0"/>
              <a:t>Unit 2: Medieval Africa, Asia and Mesoamerica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By: Olivia Diamond and </a:t>
            </a:r>
            <a:r>
              <a:rPr lang="en-US" sz="3000" b="1" dirty="0" err="1" smtClean="0">
                <a:solidFill>
                  <a:schemeClr val="accent2">
                    <a:lumMod val="50000"/>
                  </a:schemeClr>
                </a:solidFill>
              </a:rPr>
              <a:t>Keriz</a:t>
            </a:r>
            <a:r>
              <a:rPr lang="en-US" sz="3000" b="1" dirty="0" smtClean="0">
                <a:solidFill>
                  <a:schemeClr val="accent2">
                    <a:lumMod val="50000"/>
                  </a:schemeClr>
                </a:solidFill>
              </a:rPr>
              <a:t> Edwards</a:t>
            </a:r>
            <a:endParaRPr lang="en-US" sz="3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f/f6/Nubian20pyramids.jpg/220px-Nubian20pyram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"/>
            <a:ext cx="3048000" cy="2286001"/>
          </a:xfrm>
          <a:prstGeom prst="rect">
            <a:avLst/>
          </a:prstGeom>
          <a:noFill/>
        </p:spPr>
      </p:pic>
      <p:pic>
        <p:nvPicPr>
          <p:cNvPr id="1028" name="Picture 4" descr="http://fieldmuseum.org/sites/default/files/styles/article-original-aspect/public/Genghis_Khan_ThronePortra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8794">
            <a:off x="5472429" y="299498"/>
            <a:ext cx="2905125" cy="2838595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ANd9GcQjEjZihNe7CxfTKvwh62RSKZK3SDixhypczAbsov5tBiE75kfcecVPAOH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9423">
            <a:off x="569964" y="2809495"/>
            <a:ext cx="2590800" cy="3326823"/>
          </a:xfrm>
          <a:prstGeom prst="rect">
            <a:avLst/>
          </a:prstGeom>
          <a:noFill/>
        </p:spPr>
      </p:pic>
      <p:pic>
        <p:nvPicPr>
          <p:cNvPr id="1032" name="Picture 8" descr="http://edtech2.boisestate.edu/lockwoodm/Feudalism/_derived/japanese_feudalism.htm_txt_Japanese%20samurai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30500">
            <a:off x="3919354" y="3133576"/>
            <a:ext cx="2667000" cy="3353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Summary/Overview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49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4000" dirty="0" smtClean="0"/>
              <a:t>Unit 2 was about the civilizations in </a:t>
            </a:r>
            <a:r>
              <a:rPr lang="en-US" sz="4000" b="1" dirty="0" smtClean="0"/>
              <a:t>Mesoamerica</a:t>
            </a:r>
            <a:r>
              <a:rPr lang="en-US" sz="4000" dirty="0" smtClean="0"/>
              <a:t>, the </a:t>
            </a:r>
            <a:r>
              <a:rPr lang="en-US" sz="4000" b="1" dirty="0" smtClean="0"/>
              <a:t>four kingdoms in Africa</a:t>
            </a:r>
            <a:r>
              <a:rPr lang="en-US" sz="4000" dirty="0" smtClean="0"/>
              <a:t> (Ghana, </a:t>
            </a:r>
            <a:r>
              <a:rPr lang="en-US" sz="4000" dirty="0" err="1" smtClean="0"/>
              <a:t>Nubia</a:t>
            </a:r>
            <a:r>
              <a:rPr lang="en-US" sz="4000" dirty="0" smtClean="0"/>
              <a:t>, Mali, and </a:t>
            </a:r>
            <a:r>
              <a:rPr lang="en-US" sz="4000" dirty="0" err="1" smtClean="0"/>
              <a:t>Songhay</a:t>
            </a:r>
            <a:r>
              <a:rPr lang="en-US" sz="4000" dirty="0" smtClean="0"/>
              <a:t>) and Asia.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86800" cy="510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900" b="1" dirty="0" smtClean="0"/>
              <a:t>Africa:</a:t>
            </a:r>
          </a:p>
          <a:p>
            <a:pPr>
              <a:buNone/>
            </a:pPr>
            <a:r>
              <a:rPr lang="en-US" sz="1900" dirty="0" smtClean="0"/>
              <a:t>Ghana was important on the rivers from about 300 to 1100 A.D.</a:t>
            </a:r>
          </a:p>
          <a:p>
            <a:pPr>
              <a:buNone/>
            </a:pPr>
            <a:r>
              <a:rPr lang="en-US" sz="1900" dirty="0" smtClean="0"/>
              <a:t>Egypt controlled </a:t>
            </a:r>
            <a:r>
              <a:rPr lang="en-US" sz="1900" dirty="0" err="1" smtClean="0"/>
              <a:t>Nubia</a:t>
            </a:r>
            <a:r>
              <a:rPr lang="en-US" sz="1900" dirty="0" smtClean="0"/>
              <a:t> from 2000 to 1000 B.C.</a:t>
            </a:r>
          </a:p>
          <a:p>
            <a:pPr>
              <a:buNone/>
            </a:pPr>
            <a:r>
              <a:rPr lang="en-US" sz="1900" dirty="0" err="1" smtClean="0"/>
              <a:t>Nubia</a:t>
            </a:r>
            <a:r>
              <a:rPr lang="en-US" sz="1900" dirty="0" smtClean="0"/>
              <a:t> conquered Egypt in 800 to 700 B.C.</a:t>
            </a:r>
          </a:p>
          <a:p>
            <a:pPr>
              <a:buNone/>
            </a:pPr>
            <a:r>
              <a:rPr lang="en-US" sz="1900" dirty="0" err="1" smtClean="0"/>
              <a:t>Sundiata</a:t>
            </a:r>
            <a:r>
              <a:rPr lang="en-US" sz="1900" dirty="0" smtClean="0"/>
              <a:t> ruled Mali from 1230 to 1255 A.D.</a:t>
            </a:r>
            <a:endParaRPr lang="en-US" sz="1900" dirty="0"/>
          </a:p>
          <a:p>
            <a:pPr>
              <a:buNone/>
            </a:pPr>
            <a:r>
              <a:rPr lang="en-US" sz="1900" dirty="0" smtClean="0"/>
              <a:t>Mansa Musa ruled Mali from 1312 to 1337 A.D. </a:t>
            </a:r>
          </a:p>
          <a:p>
            <a:pPr>
              <a:buNone/>
            </a:pPr>
            <a:r>
              <a:rPr lang="en-US" sz="1900" dirty="0" smtClean="0"/>
              <a:t>Sunni Ali (king of </a:t>
            </a:r>
            <a:r>
              <a:rPr lang="en-US" sz="1900" dirty="0" err="1" smtClean="0"/>
              <a:t>Songhay</a:t>
            </a:r>
            <a:r>
              <a:rPr lang="en-US" sz="1900" dirty="0" smtClean="0"/>
              <a:t>) died in 1492 A.D.</a:t>
            </a:r>
          </a:p>
          <a:p>
            <a:pPr>
              <a:buNone/>
            </a:pPr>
            <a:r>
              <a:rPr lang="en-US" sz="1900" dirty="0" smtClean="0"/>
              <a:t>Morocco invaded </a:t>
            </a:r>
            <a:r>
              <a:rPr lang="en-US" sz="1900" dirty="0" err="1" smtClean="0"/>
              <a:t>Songhay</a:t>
            </a:r>
            <a:r>
              <a:rPr lang="en-US" sz="1900" dirty="0" smtClean="0"/>
              <a:t> in the late 1500’s. </a:t>
            </a:r>
          </a:p>
          <a:p>
            <a:pPr>
              <a:buNone/>
            </a:pPr>
            <a:r>
              <a:rPr lang="en-US" sz="1900" b="1" dirty="0" smtClean="0"/>
              <a:t>Genghis Khan:</a:t>
            </a:r>
          </a:p>
          <a:p>
            <a:pPr>
              <a:buNone/>
            </a:pPr>
            <a:r>
              <a:rPr lang="en-US" sz="1900" dirty="0" smtClean="0"/>
              <a:t>Genghis Khan died in 1227 of illness. </a:t>
            </a:r>
          </a:p>
          <a:p>
            <a:pPr>
              <a:buNone/>
            </a:pPr>
            <a:r>
              <a:rPr lang="en-US" sz="1900" b="1" dirty="0" smtClean="0"/>
              <a:t>Japan:</a:t>
            </a:r>
          </a:p>
          <a:p>
            <a:pPr>
              <a:buNone/>
            </a:pPr>
            <a:r>
              <a:rPr lang="en-US" sz="1900" dirty="0" smtClean="0"/>
              <a:t>Japanese culture is very old, and the first written records only date back to 1</a:t>
            </a:r>
            <a:r>
              <a:rPr lang="en-US" sz="1900" baseline="30000" dirty="0" smtClean="0"/>
              <a:t>st</a:t>
            </a:r>
            <a:r>
              <a:rPr lang="en-US" sz="1900" dirty="0" smtClean="0"/>
              <a:t> century B.C.</a:t>
            </a:r>
          </a:p>
          <a:p>
            <a:pPr>
              <a:buNone/>
            </a:pPr>
            <a:r>
              <a:rPr lang="en-US" sz="1900" dirty="0" smtClean="0"/>
              <a:t>During the 1</a:t>
            </a:r>
            <a:r>
              <a:rPr lang="en-US" sz="1900" baseline="30000" dirty="0" smtClean="0"/>
              <a:t>st</a:t>
            </a:r>
            <a:r>
              <a:rPr lang="en-US" sz="1900" dirty="0" smtClean="0"/>
              <a:t> century, Japan was not unified as a nation.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Kingdoms in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b="1" dirty="0" smtClean="0"/>
              <a:t>		</a:t>
            </a:r>
            <a:r>
              <a:rPr lang="en-US" sz="3600" b="1" dirty="0" smtClean="0"/>
              <a:t>Ghana</a:t>
            </a:r>
            <a:r>
              <a:rPr lang="en-US" sz="3600" dirty="0" smtClean="0"/>
              <a:t> was located between the Niger and the Gambia Rivers. The river helped Ghana with trade. Ghana had </a:t>
            </a:r>
            <a:r>
              <a:rPr lang="en-US" sz="3600" b="1" dirty="0" smtClean="0"/>
              <a:t>salt</a:t>
            </a:r>
            <a:r>
              <a:rPr lang="en-US" sz="3600" dirty="0" smtClean="0"/>
              <a:t> and </a:t>
            </a:r>
            <a:r>
              <a:rPr lang="en-US" sz="3600" b="1" dirty="0" smtClean="0"/>
              <a:t>gold</a:t>
            </a:r>
            <a:r>
              <a:rPr lang="en-US" sz="3600" dirty="0" smtClean="0"/>
              <a:t> as natural resources. Muslim warriors fought non Islamic people which caused the decline of the great civilization of Ghana. </a:t>
            </a:r>
          </a:p>
          <a:p>
            <a:pPr>
              <a:buNone/>
            </a:pPr>
            <a:r>
              <a:rPr lang="en-US" sz="3600" dirty="0" smtClean="0"/>
              <a:t>		</a:t>
            </a:r>
            <a:r>
              <a:rPr lang="en-US" sz="3600" b="1" dirty="0" err="1" smtClean="0"/>
              <a:t>Nubia</a:t>
            </a:r>
            <a:r>
              <a:rPr lang="en-US" sz="3600" b="1" dirty="0" smtClean="0"/>
              <a:t> </a:t>
            </a:r>
            <a:r>
              <a:rPr lang="en-US" sz="3600" dirty="0" smtClean="0"/>
              <a:t>(also called </a:t>
            </a:r>
            <a:r>
              <a:rPr lang="en-US" sz="3600" b="1" dirty="0" smtClean="0"/>
              <a:t>Kush</a:t>
            </a:r>
            <a:r>
              <a:rPr lang="en-US" sz="3600" dirty="0" smtClean="0"/>
              <a:t>) developed along the Nile River south of Egypt. </a:t>
            </a:r>
            <a:r>
              <a:rPr lang="en-US" sz="3600" dirty="0" err="1" smtClean="0"/>
              <a:t>Nubia</a:t>
            </a:r>
            <a:r>
              <a:rPr lang="en-US" sz="3600" dirty="0" smtClean="0"/>
              <a:t> shared culture traits with Egypt, such as religion, architecture and art. </a:t>
            </a:r>
            <a:r>
              <a:rPr lang="en-US" sz="3600" dirty="0" err="1" smtClean="0"/>
              <a:t>Nubia’s</a:t>
            </a:r>
            <a:r>
              <a:rPr lang="en-US" sz="3600" dirty="0" smtClean="0"/>
              <a:t> pyramids were </a:t>
            </a:r>
            <a:r>
              <a:rPr lang="en-US" sz="3600" b="1" dirty="0" smtClean="0"/>
              <a:t>smaller and not as neat and perfect </a:t>
            </a:r>
            <a:r>
              <a:rPr lang="en-US" sz="3600" dirty="0" smtClean="0"/>
              <a:t>as Egypt’s pyramids. They both however used them for tombs. </a:t>
            </a:r>
            <a:r>
              <a:rPr lang="en-US" sz="3600" dirty="0" err="1" smtClean="0"/>
              <a:t>Nubia’s</a:t>
            </a:r>
            <a:r>
              <a:rPr lang="en-US" sz="3600" dirty="0" smtClean="0"/>
              <a:t> natural resources were gold, ivory, copper, frankincense, and ebony. </a:t>
            </a:r>
          </a:p>
          <a:p>
            <a:pPr>
              <a:buNone/>
            </a:pPr>
            <a:r>
              <a:rPr lang="en-US" sz="2400" dirty="0" smtClean="0"/>
              <a:t>		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Kingdoms of Africa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		</a:t>
            </a:r>
            <a:r>
              <a:rPr lang="en-US" sz="2800" b="1" dirty="0" smtClean="0"/>
              <a:t>Mali</a:t>
            </a:r>
            <a:r>
              <a:rPr lang="en-US" sz="2800" dirty="0" smtClean="0"/>
              <a:t>’s king, </a:t>
            </a:r>
            <a:r>
              <a:rPr lang="en-US" sz="2800" b="1" dirty="0" smtClean="0"/>
              <a:t>Mansa Musa</a:t>
            </a:r>
            <a:r>
              <a:rPr lang="en-US" sz="2800" dirty="0" smtClean="0"/>
              <a:t>, was the greatest king of Mali. He developed the gold and salt trade and Mali became very powerful and rich. </a:t>
            </a:r>
          </a:p>
          <a:p>
            <a:pPr>
              <a:buNone/>
            </a:pPr>
            <a:r>
              <a:rPr lang="en-US" sz="2800" dirty="0" smtClean="0"/>
              <a:t>		</a:t>
            </a:r>
            <a:r>
              <a:rPr lang="en-US" sz="2800" b="1" dirty="0" err="1" smtClean="0"/>
              <a:t>Songhay</a:t>
            </a:r>
            <a:r>
              <a:rPr lang="en-US" sz="2800" dirty="0" smtClean="0"/>
              <a:t> was originally started by Sunni Ali. When Sunni Ali died his son took over but didn’t accept Islam as a religion. Muhammad then overthrew the new king and made himself king. Islam became the religion of </a:t>
            </a:r>
            <a:r>
              <a:rPr lang="en-US" sz="2800" dirty="0" err="1" smtClean="0"/>
              <a:t>Songhay</a:t>
            </a:r>
            <a:r>
              <a:rPr lang="en-US" sz="2800" dirty="0" smtClean="0"/>
              <a:t>. </a:t>
            </a:r>
            <a:r>
              <a:rPr lang="en-US" sz="2800" dirty="0" err="1" smtClean="0"/>
              <a:t>Songhay</a:t>
            </a:r>
            <a:r>
              <a:rPr lang="en-US" sz="2800" dirty="0" smtClean="0"/>
              <a:t> remained rich and strong under Muhammad’s rule. The fall of </a:t>
            </a:r>
            <a:r>
              <a:rPr lang="en-US" sz="2800" dirty="0" err="1" smtClean="0"/>
              <a:t>Songhay</a:t>
            </a:r>
            <a:r>
              <a:rPr lang="en-US" sz="2800" dirty="0" smtClean="0"/>
              <a:t> occurred when Morocco invaded </a:t>
            </a:r>
            <a:r>
              <a:rPr lang="en-US" sz="2800" dirty="0" err="1" smtClean="0"/>
              <a:t>Songhay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Genghis Khan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006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3200" dirty="0" smtClean="0"/>
              <a:t>Genghis Khan was so successful because he was a brilliant organizer. He was also a gifted strategist. One of his strategies and </a:t>
            </a:r>
            <a:r>
              <a:rPr lang="en-US" sz="3200" b="1" dirty="0" smtClean="0"/>
              <a:t>war tactics </a:t>
            </a:r>
            <a:r>
              <a:rPr lang="en-US" sz="3200" dirty="0" smtClean="0"/>
              <a:t>was to use his cruelty as a weapon. Genghis Khan brutally and maliciously hurt and killed people. For example he would attach horses to each limb of a person body and have them ripped apart.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Geography of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5048" cy="4953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3200" dirty="0" smtClean="0"/>
              <a:t>Japan is located on a chain of island called an </a:t>
            </a:r>
            <a:r>
              <a:rPr lang="en-US" sz="3200" b="1" dirty="0" smtClean="0"/>
              <a:t>archipelago</a:t>
            </a:r>
            <a:r>
              <a:rPr lang="en-US" sz="3200" dirty="0" smtClean="0"/>
              <a:t>. It is roughly 100 miles off the Asian mainland and east of the Korean peninsula. The four main islands are Hokkaido, Honshu, Kyushu, and </a:t>
            </a:r>
            <a:r>
              <a:rPr lang="en-US" sz="3200" dirty="0" err="1" smtClean="0"/>
              <a:t>Shikokv</a:t>
            </a:r>
            <a:r>
              <a:rPr lang="en-US" sz="3200" dirty="0" smtClean="0"/>
              <a:t>. Japan has a mild </a:t>
            </a:r>
            <a:r>
              <a:rPr lang="en-US" sz="3200" b="1" dirty="0" smtClean="0"/>
              <a:t>climate</a:t>
            </a:r>
            <a:r>
              <a:rPr lang="en-US" sz="3200" dirty="0" smtClean="0"/>
              <a:t> with lots of rainfall.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Feudalism is 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8848" cy="49530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en-US" dirty="0" smtClean="0"/>
              <a:t>		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	</a:t>
            </a:r>
            <a:r>
              <a:rPr lang="en-US" sz="3800" dirty="0" smtClean="0"/>
              <a:t>	</a:t>
            </a:r>
            <a:r>
              <a:rPr lang="en-US" sz="4600" b="1" dirty="0" smtClean="0"/>
              <a:t>Japanese Feudalism </a:t>
            </a:r>
            <a:r>
              <a:rPr lang="en-US" sz="4600" dirty="0" smtClean="0"/>
              <a:t>is a loosely organized system of government in which local lords governed their own lands but owed military service and other support to a greater lord. Part of the Japanese feudalism system is the samurai and the code they live by. This code is known as “</a:t>
            </a:r>
            <a:r>
              <a:rPr lang="en-US" sz="4600" b="1" dirty="0" smtClean="0"/>
              <a:t>Bushido</a:t>
            </a:r>
            <a:r>
              <a:rPr lang="en-US" sz="4600" dirty="0" smtClean="0"/>
              <a:t>”.</a:t>
            </a:r>
          </a:p>
          <a:p>
            <a:pPr>
              <a:buNone/>
            </a:pPr>
            <a:endParaRPr lang="en-US" sz="4600" dirty="0" smtClean="0"/>
          </a:p>
          <a:p>
            <a:pPr>
              <a:buNone/>
            </a:pPr>
            <a:r>
              <a:rPr lang="en-US" sz="4600" dirty="0" smtClean="0"/>
              <a:t>The feudal system is divided into 5 parts.</a:t>
            </a:r>
          </a:p>
          <a:p>
            <a:pPr>
              <a:buNone/>
            </a:pPr>
            <a:r>
              <a:rPr lang="en-US" sz="4600" dirty="0" smtClean="0"/>
              <a:t>-</a:t>
            </a:r>
            <a:r>
              <a:rPr lang="en-US" sz="4600" u="sng" dirty="0" smtClean="0"/>
              <a:t>Emperor</a:t>
            </a:r>
            <a:r>
              <a:rPr lang="en-US" sz="4600" dirty="0" smtClean="0"/>
              <a:t>: Held highest rank in society but had no political power</a:t>
            </a:r>
          </a:p>
          <a:p>
            <a:pPr>
              <a:buNone/>
            </a:pPr>
            <a:r>
              <a:rPr lang="en-US" sz="4600" dirty="0" smtClean="0"/>
              <a:t>-</a:t>
            </a:r>
            <a:r>
              <a:rPr lang="en-US" sz="4600" u="sng" dirty="0" smtClean="0"/>
              <a:t>Shogun</a:t>
            </a:r>
            <a:r>
              <a:rPr lang="en-US" sz="4600" dirty="0" smtClean="0"/>
              <a:t>: Second highest rank, and is an actual ruler.</a:t>
            </a:r>
          </a:p>
          <a:p>
            <a:pPr>
              <a:buNone/>
            </a:pPr>
            <a:r>
              <a:rPr lang="en-US" sz="4600" dirty="0" smtClean="0"/>
              <a:t>-</a:t>
            </a:r>
            <a:r>
              <a:rPr lang="en-US" sz="4600" u="sng" dirty="0" smtClean="0"/>
              <a:t>Daimyo</a:t>
            </a:r>
            <a:r>
              <a:rPr lang="en-US" sz="4600" dirty="0" smtClean="0"/>
              <a:t>: Large landowners.</a:t>
            </a:r>
          </a:p>
          <a:p>
            <a:pPr>
              <a:buNone/>
            </a:pPr>
            <a:r>
              <a:rPr lang="en-US" sz="4600" dirty="0" smtClean="0"/>
              <a:t>-</a:t>
            </a:r>
            <a:r>
              <a:rPr lang="en-US" sz="4600" u="sng" dirty="0" smtClean="0"/>
              <a:t>Samurai</a:t>
            </a:r>
            <a:r>
              <a:rPr lang="en-US" sz="4600" dirty="0" smtClean="0"/>
              <a:t>: Warriors loyal to daimyo</a:t>
            </a:r>
          </a:p>
          <a:p>
            <a:pPr>
              <a:buNone/>
            </a:pPr>
            <a:r>
              <a:rPr lang="en-US" sz="4600" dirty="0" smtClean="0"/>
              <a:t>-</a:t>
            </a:r>
            <a:r>
              <a:rPr lang="en-US" sz="4600" u="sng" dirty="0" smtClean="0"/>
              <a:t>Peasants, merchants, artisans</a:t>
            </a:r>
            <a:r>
              <a:rPr lang="en-US" sz="4600" dirty="0" smtClean="0"/>
              <a:t>: Lowest in rank. Creating weapons, food, supplies, etc.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Aztec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8848" cy="4876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The Aztec people are polytheistic, meaning they believe in many Gods. They were a band of nomadic people from the north, who migrated into the Valley of Mexico. They established their civilization following a prophecy. The sign they were looking for was an eagle, eating a snake, perched on a cactus. Once they found this sign, they built their capital. It was called Tenochtitlan.</a:t>
            </a:r>
          </a:p>
          <a:p>
            <a:pPr>
              <a:buNone/>
            </a:pPr>
            <a:r>
              <a:rPr lang="en-US" dirty="0" smtClean="0"/>
              <a:t>		The Aztecs believe in and practiced </a:t>
            </a:r>
            <a:r>
              <a:rPr lang="en-US" b="1" dirty="0" smtClean="0"/>
              <a:t>Human Sacrifice</a:t>
            </a:r>
            <a:r>
              <a:rPr lang="en-US" dirty="0" smtClean="0"/>
              <a:t>. They believe human sacrifice pleases the Gods. Sometimes they would sacrifice their own people. More often, they would sacrifice conquered people. </a:t>
            </a:r>
          </a:p>
          <a:p>
            <a:pPr>
              <a:buNone/>
            </a:pPr>
            <a:r>
              <a:rPr lang="en-US" dirty="0" smtClean="0"/>
              <a:t>		Aztecs </a:t>
            </a:r>
            <a:r>
              <a:rPr lang="en-US" dirty="0" smtClean="0"/>
              <a:t>created slash and burn agriculture where they made organized lines and burned whatever plant, </a:t>
            </a:r>
            <a:r>
              <a:rPr lang="en-US" dirty="0" smtClean="0"/>
              <a:t>grass, etc. Afterwards they re-fertilized </a:t>
            </a:r>
            <a:r>
              <a:rPr lang="en-US" dirty="0" smtClean="0"/>
              <a:t>the land and </a:t>
            </a:r>
            <a:r>
              <a:rPr lang="en-US" dirty="0" smtClean="0"/>
              <a:t>planted </a:t>
            </a:r>
            <a:r>
              <a:rPr lang="en-US" dirty="0" smtClean="0"/>
              <a:t>their </a:t>
            </a:r>
            <a:r>
              <a:rPr lang="en-US" dirty="0" smtClean="0"/>
              <a:t>crops.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72</TotalTime>
  <Words>155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Unit 2: Medieval Africa, Asia and Mesoamerica</vt:lpstr>
      <vt:lpstr>Summary/Overview</vt:lpstr>
      <vt:lpstr>Timeline</vt:lpstr>
      <vt:lpstr>4 Kingdoms in Africa</vt:lpstr>
      <vt:lpstr>4 Kingdoms of Africa Continued…</vt:lpstr>
      <vt:lpstr>Genghis Khan</vt:lpstr>
      <vt:lpstr>Geography of Japan</vt:lpstr>
      <vt:lpstr>Feudalism is Japan</vt:lpstr>
      <vt:lpstr>Aztec People</vt:lpstr>
      <vt:lpstr>Slide 10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Medieval Africa, Asia and Mesoamerica</dc:title>
  <dc:creator>9421482</dc:creator>
  <cp:lastModifiedBy>247245</cp:lastModifiedBy>
  <cp:revision>9</cp:revision>
  <dcterms:created xsi:type="dcterms:W3CDTF">2013-01-09T16:40:23Z</dcterms:created>
  <dcterms:modified xsi:type="dcterms:W3CDTF">2013-01-10T16:13:29Z</dcterms:modified>
</cp:coreProperties>
</file>