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FDD0A99-7BDE-4C76-A36B-FC03035C04A5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5D7EE1D-F36E-4B25-87FC-2FE1577711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0A99-7BDE-4C76-A36B-FC03035C04A5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7EE1D-F36E-4B25-87FC-2FE1577711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0A99-7BDE-4C76-A36B-FC03035C04A5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7EE1D-F36E-4B25-87FC-2FE1577711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FDD0A99-7BDE-4C76-A36B-FC03035C04A5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7EE1D-F36E-4B25-87FC-2FE1577711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FDD0A99-7BDE-4C76-A36B-FC03035C04A5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5D7EE1D-F36E-4B25-87FC-2FE15777112B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FDD0A99-7BDE-4C76-A36B-FC03035C04A5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5D7EE1D-F36E-4B25-87FC-2FE1577711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FDD0A99-7BDE-4C76-A36B-FC03035C04A5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5D7EE1D-F36E-4B25-87FC-2FE15777112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0A99-7BDE-4C76-A36B-FC03035C04A5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7EE1D-F36E-4B25-87FC-2FE1577711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FDD0A99-7BDE-4C76-A36B-FC03035C04A5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5D7EE1D-F36E-4B25-87FC-2FE1577711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FDD0A99-7BDE-4C76-A36B-FC03035C04A5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5D7EE1D-F36E-4B25-87FC-2FE15777112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FDD0A99-7BDE-4C76-A36B-FC03035C04A5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5D7EE1D-F36E-4B25-87FC-2FE15777112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FDD0A99-7BDE-4C76-A36B-FC03035C04A5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5D7EE1D-F36E-4B25-87FC-2FE15777112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1088" y="3048000"/>
            <a:ext cx="8062912" cy="1470025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Unit 1 Vocabulary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(Part 1)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1088" y="4648200"/>
            <a:ext cx="8062912" cy="17526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River Valley Civilizations 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Successor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person</a:t>
            </a:r>
            <a:r>
              <a:rPr lang="en-US" dirty="0" smtClean="0"/>
              <a:t> </a:t>
            </a:r>
            <a:r>
              <a:rPr lang="en-US" dirty="0"/>
              <a:t>or</a:t>
            </a:r>
            <a:r>
              <a:rPr lang="en-US" dirty="0" smtClean="0"/>
              <a:t> </a:t>
            </a:r>
            <a:r>
              <a:rPr lang="en-US" dirty="0"/>
              <a:t>thing</a:t>
            </a:r>
            <a:r>
              <a:rPr lang="en-US" dirty="0" smtClean="0"/>
              <a:t> </a:t>
            </a:r>
            <a:r>
              <a:rPr lang="en-US" dirty="0"/>
              <a:t>that</a:t>
            </a:r>
            <a:r>
              <a:rPr lang="en-US" dirty="0" smtClean="0"/>
              <a:t> </a:t>
            </a:r>
            <a:r>
              <a:rPr lang="en-US" b="0" i="0" dirty="0" smtClean="0"/>
              <a:t>succeeds</a:t>
            </a:r>
            <a:r>
              <a:rPr lang="en-US" dirty="0" smtClean="0"/>
              <a:t> or </a:t>
            </a:r>
            <a:r>
              <a:rPr lang="en-US" dirty="0"/>
              <a:t>follows.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Traditional Economy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type of economy that relies on habit, custom, or ritual that tends not to change over time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Barter Economy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Economic system in which one set of goods or services is exchanged for another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Money Economy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Economic systems in which goods or services are paid for through the change of a token of an agreed value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Colony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Territory settled and ruled by people from another land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Dynasty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Ruling family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Pharaoh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Title of the rulers in Egypt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Bureaucracy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of government that includes different job functions and levels of authority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Acculturation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blending of two or more cultures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Joint Family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Family organization in which several generations share a common dwelling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Hierarchy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of ranking groups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Expansionism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Policy of increasing the amount of territory a government holds 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War Lords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Local military rulers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Cuneiform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ancient Middle-East, a system of writing that used wedge-shaped marks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Codify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arrange or set down in writing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Civil law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Branch of law that deals with private rights and matters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Criminal law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Branch of law that deals with offenses against others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Mummification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preservation of dead bodies by embalming and wrapping them in cloth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Hieroglyphics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of writing in which pictures called hieroglyphs represent objects, concepts, or sounds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Deciphering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figure out the meaning of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33</TotalTime>
  <Words>203</Words>
  <Application>Microsoft Office PowerPoint</Application>
  <PresentationFormat>On-screen Show (4:3)</PresentationFormat>
  <Paragraphs>42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Verve</vt:lpstr>
      <vt:lpstr>Unit 1 Vocabulary (Part 1)</vt:lpstr>
      <vt:lpstr> Hierarchy </vt:lpstr>
      <vt:lpstr> Cuneiform </vt:lpstr>
      <vt:lpstr> Codify </vt:lpstr>
      <vt:lpstr> Civil law </vt:lpstr>
      <vt:lpstr> Criminal law </vt:lpstr>
      <vt:lpstr> Mummification </vt:lpstr>
      <vt:lpstr> Hieroglyphics </vt:lpstr>
      <vt:lpstr> Deciphering </vt:lpstr>
      <vt:lpstr> Successor </vt:lpstr>
      <vt:lpstr> Traditional Economy </vt:lpstr>
      <vt:lpstr> Barter Economy  </vt:lpstr>
      <vt:lpstr> Money Economy </vt:lpstr>
      <vt:lpstr> Colony </vt:lpstr>
      <vt:lpstr> Dynasty </vt:lpstr>
      <vt:lpstr>Pharaoh</vt:lpstr>
      <vt:lpstr>Bureaucracy</vt:lpstr>
      <vt:lpstr> Acculturation </vt:lpstr>
      <vt:lpstr> Joint Family </vt:lpstr>
      <vt:lpstr> Expansionism </vt:lpstr>
      <vt:lpstr> War Lords  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Vocabulary</dc:title>
  <dc:creator>jcrooks3</dc:creator>
  <cp:lastModifiedBy>jcrooks3</cp:lastModifiedBy>
  <cp:revision>6</cp:revision>
  <dcterms:created xsi:type="dcterms:W3CDTF">2013-05-02T16:02:58Z</dcterms:created>
  <dcterms:modified xsi:type="dcterms:W3CDTF">2013-05-02T16:36:24Z</dcterms:modified>
</cp:coreProperties>
</file>