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60"/>
  </p:normalViewPr>
  <p:slideViewPr>
    <p:cSldViewPr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0ABBA-5959-475B-B882-11AAFD211FE4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471BD-485A-462B-9528-B5699D7793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0ABBA-5959-475B-B882-11AAFD211FE4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471BD-485A-462B-9528-B5699D7793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0ABBA-5959-475B-B882-11AAFD211FE4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471BD-485A-462B-9528-B5699D7793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0ABBA-5959-475B-B882-11AAFD211FE4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471BD-485A-462B-9528-B5699D7793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0ABBA-5959-475B-B882-11AAFD211FE4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471BD-485A-462B-9528-B5699D7793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0ABBA-5959-475B-B882-11AAFD211FE4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471BD-485A-462B-9528-B5699D7793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0ABBA-5959-475B-B882-11AAFD211FE4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471BD-485A-462B-9528-B5699D7793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0ABBA-5959-475B-B882-11AAFD211FE4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471BD-485A-462B-9528-B5699D7793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0ABBA-5959-475B-B882-11AAFD211FE4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471BD-485A-462B-9528-B5699D7793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0ABBA-5959-475B-B882-11AAFD211FE4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471BD-485A-462B-9528-B5699D7793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0ABBA-5959-475B-B882-11AAFD211FE4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471BD-485A-462B-9528-B5699D7793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C0ABBA-5959-475B-B882-11AAFD211FE4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A471BD-485A-462B-9528-B5699D77932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Unit 1 Vocabulary</a:t>
            </a:r>
            <a:br>
              <a:rPr lang="en-US" dirty="0" smtClean="0"/>
            </a:br>
            <a:r>
              <a:rPr lang="en-US" dirty="0" smtClean="0"/>
              <a:t>(Part III)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Greece and Rome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Legislature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Lawmaking body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Alliance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Formal agreement between two or more nations or powers to cooperate and come to one another's defense 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Direct Democracy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System of government in which citizens participate directly in the day-to-day affairs of government rather than through elected </a:t>
            </a:r>
            <a:r>
              <a:rPr lang="en-US" dirty="0" err="1" smtClean="0"/>
              <a:t>representitives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Philosophers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Someone who seeks to understand and explain life; a person who studies philosophy 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Assassination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Murder of a public figure, usually for political reasons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Assimilation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Absor</a:t>
            </a:r>
            <a:r>
              <a:rPr lang="en-US" dirty="0" smtClean="0"/>
              <a:t>b or adopt another culture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Republic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System of government in which officials are chosen by the people 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Dictator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Ruler who has complete control over a government 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Veto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Block a government action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Imperialism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Domination by one country of the political, economic, or cultural life of another country or region 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Polis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City-state in ancient Greece </a:t>
            </a:r>
            <a:endParaRPr lang="en-US" dirty="0" smtClean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Census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Population count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Inflation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Economic cycle that involves a rapid rise in prices linked to a sharp increase in the amount of money available 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Mercenaries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Soldiers serving in a foreign </a:t>
            </a:r>
            <a:r>
              <a:rPr lang="en-US" smtClean="0"/>
              <a:t>army for pay</a:t>
            </a:r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Acropolis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Highest and most fortified point within a Greek city-state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Citizen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native or resident of a town or city 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Monarchy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Government in which a king or queen exercises central power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Aristocracy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Government headed by a privileged minority or upper class 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Democracy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Government in which the people hold the ruling power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Oligarchy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Government in which ruling power belongs to a few people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Tyrant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ancient Greece, ruler who gained power by force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220</Words>
  <Application>Microsoft Office PowerPoint</Application>
  <PresentationFormat>On-screen Show (4:3)</PresentationFormat>
  <Paragraphs>44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Unit 1 Vocabulary (Part III)</vt:lpstr>
      <vt:lpstr> Polis </vt:lpstr>
      <vt:lpstr>Acropolis</vt:lpstr>
      <vt:lpstr> Citizen  </vt:lpstr>
      <vt:lpstr> Monarchy </vt:lpstr>
      <vt:lpstr> Aristocracy </vt:lpstr>
      <vt:lpstr> Democracy </vt:lpstr>
      <vt:lpstr> Oligarchy  </vt:lpstr>
      <vt:lpstr> Tyrant  </vt:lpstr>
      <vt:lpstr>Legislature</vt:lpstr>
      <vt:lpstr>Alliance</vt:lpstr>
      <vt:lpstr> Direct Democracy  </vt:lpstr>
      <vt:lpstr> Philosophers </vt:lpstr>
      <vt:lpstr>Assassination</vt:lpstr>
      <vt:lpstr> Assimilation </vt:lpstr>
      <vt:lpstr> Republic </vt:lpstr>
      <vt:lpstr> Dictator </vt:lpstr>
      <vt:lpstr>Veto</vt:lpstr>
      <vt:lpstr> Imperialism  </vt:lpstr>
      <vt:lpstr>Census</vt:lpstr>
      <vt:lpstr> Inflation </vt:lpstr>
      <vt:lpstr> Mercenaries  </vt:lpstr>
    </vt:vector>
  </TitlesOfParts>
  <Company>Wake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1 Vocabulary (Part III)</dc:title>
  <dc:creator>jcrooks3</dc:creator>
  <cp:lastModifiedBy>127495</cp:lastModifiedBy>
  <cp:revision>5</cp:revision>
  <dcterms:created xsi:type="dcterms:W3CDTF">2013-05-08T15:34:04Z</dcterms:created>
  <dcterms:modified xsi:type="dcterms:W3CDTF">2013-05-13T16:06:35Z</dcterms:modified>
</cp:coreProperties>
</file>