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1156E-A9AC-4B35-8F7B-8F6AF7C20B5E}" type="datetimeFigureOut">
              <a:rPr lang="en-US" smtClean="0"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26346-375C-4876-88BC-22B2631784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1 Vocabulary</a:t>
            </a:r>
            <a:br>
              <a:rPr lang="en-US" dirty="0" smtClean="0"/>
            </a:br>
            <a:r>
              <a:rPr lang="en-US" dirty="0" smtClean="0"/>
              <a:t>(Part II)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World Religions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Popes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 of Roman </a:t>
            </a:r>
            <a:r>
              <a:rPr lang="en-US" dirty="0"/>
              <a:t>C</a:t>
            </a:r>
            <a:r>
              <a:rPr lang="en-US" dirty="0" smtClean="0"/>
              <a:t>atholic </a:t>
            </a:r>
            <a:r>
              <a:rPr lang="en-US" dirty="0"/>
              <a:t>C</a:t>
            </a:r>
            <a:r>
              <a:rPr lang="en-US" dirty="0" smtClean="0"/>
              <a:t>hurch; in ancient Rome, bishop of Rome who claimed authority over all other bishops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Reincarnation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Hindu belief, the rebirth of the soul in another bodily form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Karma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Hindu belief, all the actions that affect a person’s fate in the next life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Castes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traditional society, an unchangeable social group which a person is born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Four Noble Truths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taught by the Buddha, the four basic </a:t>
            </a:r>
            <a:r>
              <a:rPr lang="en-US" dirty="0"/>
              <a:t>b</a:t>
            </a:r>
            <a:r>
              <a:rPr lang="en-US" dirty="0" smtClean="0"/>
              <a:t>eliefs that form the foundation of Buddhism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Eightfold Path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taught by the Buddha, the path one must follow to achieve nirvana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Sects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subgroup of a major religious group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Clergy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body of people who conduct Christian services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Hijra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Muhammad's journey from Mecca to Medina in 622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Quran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holy book of Islam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Torah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sacred text of the Hebrew bible, includes the first five books</a:t>
            </a:r>
            <a:endParaRPr lang="en-US" dirty="0"/>
          </a:p>
        </p:txBody>
      </p:sp>
      <p:pic>
        <p:nvPicPr>
          <p:cNvPr id="5" name="Picture 4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80572">
            <a:off x="7677757" y="4485818"/>
            <a:ext cx="1343025" cy="23050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Mosque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Muslim house of worship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Sharia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Body of Islamic law that includes interpretation of the Quran and applies Islamic principles to everyday life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Covenant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binding agreement; specifically, in Jewish tradition, the binding agreement god made with Abraham </a:t>
            </a:r>
            <a:endParaRPr lang="en-US" dirty="0"/>
          </a:p>
        </p:txBody>
      </p:sp>
      <p:pic>
        <p:nvPicPr>
          <p:cNvPr id="5" name="Picture 4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12017">
            <a:off x="7162800" y="4343400"/>
            <a:ext cx="1343025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Prophets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Spiritual leader who interprets gods will</a:t>
            </a:r>
            <a:endParaRPr lang="en-US" dirty="0"/>
          </a:p>
        </p:txBody>
      </p:sp>
      <p:pic>
        <p:nvPicPr>
          <p:cNvPr id="5" name="Picture 4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68810">
            <a:off x="6400800" y="4552950"/>
            <a:ext cx="1343025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Diaspora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spreading of the Jews beyond their historic homeland</a:t>
            </a:r>
            <a:endParaRPr lang="en-US" dirty="0"/>
          </a:p>
        </p:txBody>
      </p:sp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77312">
            <a:off x="5013082" y="4479293"/>
            <a:ext cx="1343025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Vedas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collection of prayers, hymns and other religious teachings developed in ancient India beginning around 1500 B.C.</a:t>
            </a:r>
            <a:endParaRPr lang="en-US" dirty="0"/>
          </a:p>
        </p:txBody>
      </p:sp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20667">
            <a:off x="3581400" y="4419600"/>
            <a:ext cx="1343025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Brahman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belief system established in Aryan India, the single spiritual power that resides in all things </a:t>
            </a:r>
            <a:endParaRPr lang="en-US" dirty="0"/>
          </a:p>
        </p:txBody>
      </p:sp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81041">
            <a:off x="2053195" y="4512546"/>
            <a:ext cx="1343025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Messiah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Savior sent by god </a:t>
            </a:r>
            <a:endParaRPr lang="en-US" dirty="0"/>
          </a:p>
        </p:txBody>
      </p:sp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6598">
            <a:off x="1066800" y="4552950"/>
            <a:ext cx="1343025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Apostles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Leaders or teachers of a new faith or movement</a:t>
            </a:r>
            <a:endParaRPr lang="en-US" dirty="0"/>
          </a:p>
        </p:txBody>
      </p:sp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02820">
            <a:off x="228600" y="4552950"/>
            <a:ext cx="1343025" cy="230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243</Words>
  <Application>Microsoft Office PowerPoint</Application>
  <PresentationFormat>On-screen Show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Unit 1 Vocabulary (Part II)</vt:lpstr>
      <vt:lpstr> Torah </vt:lpstr>
      <vt:lpstr> Covenant </vt:lpstr>
      <vt:lpstr> Prophets </vt:lpstr>
      <vt:lpstr> Diaspora  </vt:lpstr>
      <vt:lpstr> Vedas </vt:lpstr>
      <vt:lpstr> Brahman </vt:lpstr>
      <vt:lpstr> Messiah </vt:lpstr>
      <vt:lpstr> Apostles </vt:lpstr>
      <vt:lpstr> Popes </vt:lpstr>
      <vt:lpstr> Reincarnation </vt:lpstr>
      <vt:lpstr> Karma </vt:lpstr>
      <vt:lpstr> Castes </vt:lpstr>
      <vt:lpstr> Four Noble Truths </vt:lpstr>
      <vt:lpstr> Eightfold Path </vt:lpstr>
      <vt:lpstr> Sects </vt:lpstr>
      <vt:lpstr> Clergy </vt:lpstr>
      <vt:lpstr> Hijra </vt:lpstr>
      <vt:lpstr> Quran  </vt:lpstr>
      <vt:lpstr>Mosque</vt:lpstr>
      <vt:lpstr> Sharia 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Vocabulary (Part II)</dc:title>
  <dc:creator>jcrooks3</dc:creator>
  <cp:lastModifiedBy>jcrooks3</cp:lastModifiedBy>
  <cp:revision>6</cp:revision>
  <dcterms:created xsi:type="dcterms:W3CDTF">2013-05-03T15:37:12Z</dcterms:created>
  <dcterms:modified xsi:type="dcterms:W3CDTF">2013-05-03T16:23:55Z</dcterms:modified>
</cp:coreProperties>
</file>