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1" autoAdjust="0"/>
    <p:restoredTop sz="94667" autoAdjust="0"/>
  </p:normalViewPr>
  <p:slideViewPr>
    <p:cSldViewPr>
      <p:cViewPr varScale="1">
        <p:scale>
          <a:sx n="87" d="100"/>
          <a:sy n="87" d="100"/>
        </p:scale>
        <p:origin x="-96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870B9-4EF3-49A6-BA22-C9F846BC82E6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CBB77-4D62-4BB4-9CA4-131744F3C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70025"/>
          </a:xfrm>
        </p:spPr>
        <p:txBody>
          <a:bodyPr/>
          <a:lstStyle/>
          <a:p>
            <a:r>
              <a:rPr lang="en-US" dirty="0" smtClean="0"/>
              <a:t>The Golden Age of Greece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thens Parthen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7775896" cy="5085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Athen’s</a:t>
            </a:r>
            <a:r>
              <a:rPr lang="en-US" dirty="0" smtClean="0"/>
              <a:t> Golden Age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5240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From 477 to 431 B.C., Athens experienced a </a:t>
            </a:r>
            <a:r>
              <a:rPr lang="en-US" sz="2400" b="1" dirty="0" smtClean="0"/>
              <a:t>golden age </a:t>
            </a:r>
            <a:r>
              <a:rPr lang="en-US" sz="2400" dirty="0" smtClean="0"/>
              <a:t>in intellectual and artistic development.</a:t>
            </a:r>
            <a:endParaRPr lang="en-US" sz="2400" dirty="0"/>
          </a:p>
        </p:txBody>
      </p:sp>
      <p:pic>
        <p:nvPicPr>
          <p:cNvPr id="6" name="Picture 5" descr="Acropolis in Ath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371600"/>
            <a:ext cx="3257550" cy="19545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35052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During this golden age, drama, sculpture, poetry, philosophy, architecture, and science all reached new heights. 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88340"/>
            <a:ext cx="411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artistic and literary legacies of the time continue to inspire and instruct people of the world.  </a:t>
            </a:r>
            <a:endParaRPr lang="en-US" sz="2400" dirty="0"/>
          </a:p>
        </p:txBody>
      </p:sp>
      <p:pic>
        <p:nvPicPr>
          <p:cNvPr id="11" name="Picture 10" descr="Parthenon I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3200400"/>
            <a:ext cx="2527121" cy="1682115"/>
          </a:xfrm>
          <a:prstGeom prst="rect">
            <a:avLst/>
          </a:prstGeom>
        </p:spPr>
      </p:pic>
      <p:pic>
        <p:nvPicPr>
          <p:cNvPr id="12" name="Picture 11" descr="Greek Red and Black Potte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3581400"/>
            <a:ext cx="1079861" cy="1685391"/>
          </a:xfrm>
          <a:prstGeom prst="rect">
            <a:avLst/>
          </a:prstGeom>
        </p:spPr>
      </p:pic>
      <p:pic>
        <p:nvPicPr>
          <p:cNvPr id="13" name="Picture 12" descr="Plato and Aristot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1" y="4876800"/>
            <a:ext cx="1443096" cy="1981200"/>
          </a:xfrm>
          <a:prstGeom prst="rect">
            <a:avLst/>
          </a:prstGeom>
        </p:spPr>
      </p:pic>
      <p:pic>
        <p:nvPicPr>
          <p:cNvPr id="15" name="Picture 14" descr="greek_mas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4800600"/>
            <a:ext cx="1295400" cy="1337873"/>
          </a:xfrm>
          <a:prstGeom prst="rect">
            <a:avLst/>
          </a:prstGeom>
        </p:spPr>
      </p:pic>
      <p:pic>
        <p:nvPicPr>
          <p:cNvPr id="16" name="Picture 15" descr="drama-mas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5600" y="4876800"/>
            <a:ext cx="1204202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Pericle’s</a:t>
            </a:r>
            <a:r>
              <a:rPr lang="en-US" dirty="0" smtClean="0"/>
              <a:t> Plan for Athens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81400" y="1295400"/>
            <a:ext cx="525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wise politician named </a:t>
            </a:r>
            <a:r>
              <a:rPr lang="en-US" sz="2400" b="1" dirty="0" smtClean="0"/>
              <a:t>Pericles</a:t>
            </a:r>
            <a:r>
              <a:rPr lang="en-US" sz="2400" dirty="0" smtClean="0"/>
              <a:t> led Athens during its golden age.  He was a skilled politician, an inspiring speaker, and a respected general. </a:t>
            </a:r>
          </a:p>
          <a:p>
            <a:endParaRPr lang="en-US" sz="2400" dirty="0"/>
          </a:p>
          <a:p>
            <a:r>
              <a:rPr lang="en-US" sz="2400" dirty="0" smtClean="0"/>
              <a:t>Pericles dominated the life of Athens from 461 B.C. to 429 B.C. and this period is often called the </a:t>
            </a:r>
            <a:r>
              <a:rPr lang="en-US" sz="2400" b="1" dirty="0" smtClean="0"/>
              <a:t>Age of Pericles</a:t>
            </a:r>
            <a:r>
              <a:rPr lang="en-US" sz="2400" dirty="0" smtClean="0"/>
              <a:t>.   </a:t>
            </a:r>
            <a:endParaRPr lang="en-US" sz="2400" dirty="0"/>
          </a:p>
        </p:txBody>
      </p:sp>
      <p:pic>
        <p:nvPicPr>
          <p:cNvPr id="4" name="Picture 3" descr="Peric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295400"/>
            <a:ext cx="3219214" cy="441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44196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Pericles had 3 goals for Athens: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To strengthen Democracy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To strengthen the Empire</a:t>
            </a:r>
          </a:p>
          <a:p>
            <a:pPr marL="342900" indent="-342900">
              <a:buAutoNum type="arabicPeriod"/>
            </a:pPr>
            <a:r>
              <a:rPr lang="en-US" sz="2400" b="1" dirty="0" smtClean="0"/>
              <a:t>To Glorify Athens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1: To Strengthen Democracy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strengthen democracy, Pericles introduced a </a:t>
            </a:r>
            <a:r>
              <a:rPr lang="en-US" sz="2400" b="1" dirty="0" smtClean="0"/>
              <a:t>direct democracy. 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057400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Direct Democracy </a:t>
            </a:r>
            <a:r>
              <a:rPr lang="en-US" sz="2400" dirty="0" smtClean="0"/>
              <a:t>– form of government in which citizens participate directly in government through holding office, voting in elections, and serving on courts.  No representatives are used.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8100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Athens, </a:t>
            </a:r>
            <a:r>
              <a:rPr lang="en-US" sz="2400" b="1" dirty="0" smtClean="0"/>
              <a:t>male citizens </a:t>
            </a:r>
            <a:r>
              <a:rPr lang="en-US" sz="2400" dirty="0" smtClean="0"/>
              <a:t>of all social classes were allowed to participate in the government.  </a:t>
            </a:r>
          </a:p>
          <a:p>
            <a:endParaRPr lang="en-US" sz="2400" dirty="0"/>
          </a:p>
        </p:txBody>
      </p:sp>
      <p:pic>
        <p:nvPicPr>
          <p:cNvPr id="7" name="Picture 6" descr="no girls allowed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648200"/>
            <a:ext cx="1828800" cy="1828800"/>
          </a:xfrm>
          <a:prstGeom prst="rect">
            <a:avLst/>
          </a:prstGeom>
        </p:spPr>
      </p:pic>
      <p:pic>
        <p:nvPicPr>
          <p:cNvPr id="8" name="Picture 7" descr="Plato and Aristo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1981200"/>
            <a:ext cx="2267420" cy="31128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0" y="51816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However, women and slaves were </a:t>
            </a:r>
            <a:r>
              <a:rPr lang="en-US" sz="2400" b="1" dirty="0" smtClean="0"/>
              <a:t>NOT allowed </a:t>
            </a:r>
            <a:r>
              <a:rPr lang="en-US" sz="2400" dirty="0" smtClean="0"/>
              <a:t>to play a role in Athenian democracy. 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62484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/>
              <a:t>Q:  In what ways, was Athenian democracy a</a:t>
            </a:r>
            <a:r>
              <a:rPr lang="en-US" sz="2400" b="1" i="1" dirty="0" smtClean="0"/>
              <a:t> limited democracy</a:t>
            </a:r>
            <a:r>
              <a:rPr lang="en-US" sz="2400" i="1" dirty="0" smtClean="0"/>
              <a:t>?  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0104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Goal 2: Strengthen the Empire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914400"/>
            <a:ext cx="6248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the defeat of the Persians, Athens helped organize the </a:t>
            </a:r>
            <a:r>
              <a:rPr lang="en-US" sz="2400" b="1" dirty="0" smtClean="0"/>
              <a:t>Delian league</a:t>
            </a:r>
            <a:r>
              <a:rPr lang="en-US" sz="2400" dirty="0" smtClean="0"/>
              <a:t>.  Pericles used the money from the league’s treasury to make the </a:t>
            </a:r>
            <a:r>
              <a:rPr lang="en-US" sz="2400" b="1" dirty="0" smtClean="0"/>
              <a:t>Athenian navy </a:t>
            </a:r>
            <a:r>
              <a:rPr lang="en-US" sz="2400" dirty="0" smtClean="0"/>
              <a:t>the strongest in the Mediterranean. 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28956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strong navy was important because it helped Athens </a:t>
            </a:r>
            <a:r>
              <a:rPr lang="en-US" sz="2400" b="1" dirty="0" smtClean="0"/>
              <a:t>strengthen the safety </a:t>
            </a:r>
            <a:r>
              <a:rPr lang="en-US" sz="2400" dirty="0" smtClean="0"/>
              <a:t>of its empire and </a:t>
            </a:r>
            <a:r>
              <a:rPr lang="en-US" sz="2400" b="1" dirty="0" smtClean="0"/>
              <a:t>expand trade</a:t>
            </a:r>
            <a:r>
              <a:rPr lang="en-US" sz="2400" dirty="0" smtClean="0"/>
              <a:t>.  </a:t>
            </a:r>
            <a:endParaRPr lang="en-US" sz="2400" dirty="0"/>
          </a:p>
        </p:txBody>
      </p:sp>
      <p:pic>
        <p:nvPicPr>
          <p:cNvPr id="5" name="Picture 4" descr="Greek_Trireme_Sailing_Shi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990600"/>
            <a:ext cx="2387371" cy="2667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05200" y="3810000"/>
            <a:ext cx="5410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Goal 3: Glorify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Athens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795897"/>
            <a:ext cx="6553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Pericles also used the money to beautify Athens.  He had Greek artists and architects create sculptures and buildings to </a:t>
            </a:r>
            <a:r>
              <a:rPr lang="en-US" sz="2400" b="1" dirty="0" smtClean="0"/>
              <a:t>glorify the power </a:t>
            </a:r>
            <a:r>
              <a:rPr lang="en-US" sz="2400" dirty="0" smtClean="0"/>
              <a:t>of Athens.  </a:t>
            </a:r>
          </a:p>
          <a:p>
            <a:endParaRPr lang="en-US" sz="800" dirty="0"/>
          </a:p>
          <a:p>
            <a:r>
              <a:rPr lang="en-US" sz="2400" dirty="0" smtClean="0"/>
              <a:t>His greatest building was the </a:t>
            </a:r>
            <a:r>
              <a:rPr lang="en-US" sz="2400" b="1" dirty="0" smtClean="0"/>
              <a:t>Parthenon.</a:t>
            </a:r>
            <a:r>
              <a:rPr lang="en-US" sz="2400" dirty="0" smtClean="0"/>
              <a:t>    </a:t>
            </a:r>
            <a:endParaRPr lang="en-US" sz="2400" dirty="0"/>
          </a:p>
        </p:txBody>
      </p:sp>
      <p:pic>
        <p:nvPicPr>
          <p:cNvPr id="9" name="Picture 8" descr="Parthenon I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800600"/>
            <a:ext cx="273307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328</Words>
  <Application>Microsoft Macintosh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Golden Age of Greece</vt:lpstr>
      <vt:lpstr>Athen’s Golden Age</vt:lpstr>
      <vt:lpstr>Pericle’s Plan for Athens</vt:lpstr>
      <vt:lpstr>Goal 1: To Strengthen Democracy</vt:lpstr>
      <vt:lpstr>Goal 2: Strengthen the Empire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Golden Age of Greece</dc:title>
  <dc:creator>AlyssaMartin</dc:creator>
  <cp:lastModifiedBy>Jessica Taylor</cp:lastModifiedBy>
  <cp:revision>3</cp:revision>
  <dcterms:created xsi:type="dcterms:W3CDTF">2013-09-23T12:01:50Z</dcterms:created>
  <dcterms:modified xsi:type="dcterms:W3CDTF">2013-09-23T12:12:26Z</dcterms:modified>
</cp:coreProperties>
</file>