
<file path=[Content_Types].xml><?xml version="1.0" encoding="utf-8"?>
<Types xmlns="http://schemas.openxmlformats.org/package/2006/content-types">
  <Override PartName="/ppt/slideLayouts/slideLayout4.xml" ContentType="application/vnd.openxmlformats-officedocument.presentationml.slideLayout+xml"/>
  <Default Extension="jpeg" ContentType="image/jpeg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03" d="100"/>
          <a:sy n="103" d="100"/>
        </p:scale>
        <p:origin x="-10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2698B-987E-4740-8158-A243850DAE89}" type="datetimeFigureOut">
              <a:rPr lang="en-US" smtClean="0"/>
              <a:t>5/14/14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3F7AA-316F-BF4E-9F42-C0BF6F1551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2698B-987E-4740-8158-A243850DAE89}" type="datetimeFigureOut">
              <a:rPr lang="en-US" smtClean="0"/>
              <a:t>5/14/14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3F7AA-316F-BF4E-9F42-C0BF6F1551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2698B-987E-4740-8158-A243850DAE89}" type="datetimeFigureOut">
              <a:rPr lang="en-US" smtClean="0"/>
              <a:t>5/14/14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3F7AA-316F-BF4E-9F42-C0BF6F1551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2698B-987E-4740-8158-A243850DAE89}" type="datetimeFigureOut">
              <a:rPr lang="en-US" smtClean="0"/>
              <a:t>5/14/14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3F7AA-316F-BF4E-9F42-C0BF6F1551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2698B-987E-4740-8158-A243850DAE89}" type="datetimeFigureOut">
              <a:rPr lang="en-US" smtClean="0"/>
              <a:t>5/14/14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3F7AA-316F-BF4E-9F42-C0BF6F1551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2698B-987E-4740-8158-A243850DAE89}" type="datetimeFigureOut">
              <a:rPr lang="en-US" smtClean="0"/>
              <a:t>5/14/14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3F7AA-316F-BF4E-9F42-C0BF6F1551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2698B-987E-4740-8158-A243850DAE89}" type="datetimeFigureOut">
              <a:rPr lang="en-US" smtClean="0"/>
              <a:t>5/14/14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3F7AA-316F-BF4E-9F42-C0BF6F1551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2698B-987E-4740-8158-A243850DAE89}" type="datetimeFigureOut">
              <a:rPr lang="en-US" smtClean="0"/>
              <a:t>5/14/14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3F7AA-316F-BF4E-9F42-C0BF6F1551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2698B-987E-4740-8158-A243850DAE89}" type="datetimeFigureOut">
              <a:rPr lang="en-US" smtClean="0"/>
              <a:t>5/14/14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3F7AA-316F-BF4E-9F42-C0BF6F1551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2698B-987E-4740-8158-A243850DAE89}" type="datetimeFigureOut">
              <a:rPr lang="en-US" smtClean="0"/>
              <a:t>5/14/14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3F7AA-316F-BF4E-9F42-C0BF6F1551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2698B-987E-4740-8158-A243850DAE89}" type="datetimeFigureOut">
              <a:rPr lang="en-US" smtClean="0"/>
              <a:t>5/14/14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3F7AA-316F-BF4E-9F42-C0BF6F1551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C2698B-987E-4740-8158-A243850DAE89}" type="datetimeFigureOut">
              <a:rPr lang="en-US" smtClean="0"/>
              <a:t>5/14/14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83F7AA-316F-BF4E-9F42-C0BF6F1551E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Cuban Missile Crisis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 Cold War Conflict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Cuba goes Communist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3202" y="1417638"/>
            <a:ext cx="4513598" cy="450870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One of the most serious Cold war Conflicts involved the Latin American Nation of Cuba, 90 miles off the coast of Florida</a:t>
            </a:r>
          </a:p>
          <a:p>
            <a:r>
              <a:rPr lang="en-US" b="1" dirty="0" smtClean="0"/>
              <a:t>Fidel Castro</a:t>
            </a:r>
            <a:r>
              <a:rPr lang="en-US" dirty="0" smtClean="0"/>
              <a:t> organized an armed rebellion against the corrupt dictator who then ruled Cuba.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417638"/>
            <a:ext cx="3386632" cy="33696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Cuban Revolution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887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In 1959, Castro was victorious and set out to transform the country. </a:t>
            </a:r>
          </a:p>
          <a:p>
            <a:pPr lvl="1"/>
            <a:r>
              <a:rPr lang="en-US" sz="2195" dirty="0" smtClean="0"/>
              <a:t>During this time period known as the Cuban revolution, Castro sought the support of the Soviet Union.</a:t>
            </a:r>
          </a:p>
          <a:p>
            <a:r>
              <a:rPr lang="en-US" sz="2595" dirty="0" smtClean="0"/>
              <a:t>Castro worked to transform Cuba by: </a:t>
            </a:r>
            <a:endParaRPr lang="en-US" dirty="0" smtClean="0"/>
          </a:p>
          <a:p>
            <a:pPr lvl="2"/>
            <a:r>
              <a:rPr lang="en-US" dirty="0" smtClean="0"/>
              <a:t>Nationalizing businesses </a:t>
            </a:r>
          </a:p>
          <a:p>
            <a:pPr lvl="2"/>
            <a:r>
              <a:rPr lang="en-US" dirty="0" smtClean="0"/>
              <a:t>putting most land under government control</a:t>
            </a:r>
          </a:p>
          <a:p>
            <a:pPr lvl="2"/>
            <a:r>
              <a:rPr lang="en-US" dirty="0" smtClean="0"/>
              <a:t>Restricting Cubans’ political freedom</a:t>
            </a:r>
          </a:p>
          <a:p>
            <a:pPr lvl="2">
              <a:buNone/>
            </a:pPr>
            <a:endParaRPr lang="en-US" dirty="0" smtClean="0"/>
          </a:p>
          <a:p>
            <a:pPr lvl="1"/>
            <a:r>
              <a:rPr lang="en-US" dirty="0" smtClean="0"/>
              <a:t>Critics were jailed or silenced</a:t>
            </a:r>
          </a:p>
          <a:p>
            <a:pPr lvl="1"/>
            <a:r>
              <a:rPr lang="en-US" dirty="0" smtClean="0"/>
              <a:t>Many fled to Florida where they were granted asylum.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Bay of Pigs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 1961, President John. F. Kennedy supported an invasion attempt by U.S. trained Cuban exiles. </a:t>
            </a:r>
          </a:p>
          <a:p>
            <a:r>
              <a:rPr lang="en-US" dirty="0" smtClean="0"/>
              <a:t>The Bay of Pigs Invasion, known for the bay where invaders came ashore in Cuba. </a:t>
            </a:r>
          </a:p>
          <a:p>
            <a:r>
              <a:rPr lang="en-US" dirty="0" smtClean="0"/>
              <a:t>However, it quickly ended in failure when Castro’s forces captured invaders. </a:t>
            </a:r>
          </a:p>
          <a:p>
            <a:r>
              <a:rPr lang="en-US" dirty="0" smtClean="0"/>
              <a:t>The U.S. imposed a trade embargo on Cuba that remains in effect today.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99" y="274638"/>
            <a:ext cx="5831977" cy="215033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8747" y="2735499"/>
            <a:ext cx="3108053" cy="38812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Cuban missile crisis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 1962 the Soviet Union sent Nuclear missiles to Cuba. </a:t>
            </a:r>
          </a:p>
          <a:p>
            <a:r>
              <a:rPr lang="en-US" dirty="0" smtClean="0"/>
              <a:t>President Kennedy responded by imposing a naval blockade that prevented further soviet shipments. Kennedy demanded that the Soviet Union remove its nuclear missiles from Cuba. </a:t>
            </a:r>
          </a:p>
          <a:p>
            <a:r>
              <a:rPr lang="en-US" dirty="0" smtClean="0"/>
              <a:t>For a few tense days, the world faced a risk of nuclear war over the issue.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2727" y="424108"/>
            <a:ext cx="5041180" cy="62390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Cuban Missile Crisis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Finally, on October 28</a:t>
            </a:r>
            <a:r>
              <a:rPr lang="en-US" baseline="30000" dirty="0" smtClean="0"/>
              <a:t>th</a:t>
            </a:r>
            <a:r>
              <a:rPr lang="en-US" dirty="0" smtClean="0"/>
              <a:t>, 1962. Soviet Premier, Nikita Khrushchev agreed to remove the Soviet Missiles, and war was averted.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7500" y="3662363"/>
            <a:ext cx="3289300" cy="2463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275</Words>
  <Application>Microsoft Macintosh PowerPoint</Application>
  <PresentationFormat>On-screen Show (4:3)</PresentationFormat>
  <Paragraphs>26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The Cuban Missile Crisis</vt:lpstr>
      <vt:lpstr>Cuba goes Communist</vt:lpstr>
      <vt:lpstr>Cuban Revolution</vt:lpstr>
      <vt:lpstr>Bay of Pigs</vt:lpstr>
      <vt:lpstr>Slide 5</vt:lpstr>
      <vt:lpstr>The Cuban missile crisis </vt:lpstr>
      <vt:lpstr>Slide 7</vt:lpstr>
      <vt:lpstr>Cuban Missile Crisis </vt:lpstr>
    </vt:vector>
  </TitlesOfParts>
  <Company>North Carolina State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Cuban Missile Crisis</dc:title>
  <dc:creator>Jessica Taylor</dc:creator>
  <cp:lastModifiedBy>Jessica Taylor</cp:lastModifiedBy>
  <cp:revision>1</cp:revision>
  <dcterms:created xsi:type="dcterms:W3CDTF">2014-05-14T11:52:30Z</dcterms:created>
  <dcterms:modified xsi:type="dcterms:W3CDTF">2014-05-14T11:53:19Z</dcterms:modified>
</cp:coreProperties>
</file>