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1" r:id="rId6"/>
    <p:sldId id="263" r:id="rId7"/>
    <p:sldId id="266" r:id="rId8"/>
    <p:sldId id="267" r:id="rId9"/>
    <p:sldId id="270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91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4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CF5D1-AFF8-41FD-B2DD-8C1216518C48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9F463-3F6F-4A37-871C-C04801067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royal.gov.uk/output/Page136.asp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The Glorious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Petition of Right 16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524000"/>
            <a:ext cx="3895928" cy="2743200"/>
          </a:xfrm>
          <a:prstGeom prst="rect">
            <a:avLst/>
          </a:prstGeom>
        </p:spPr>
      </p:pic>
      <p:pic>
        <p:nvPicPr>
          <p:cNvPr id="7" name="Picture 6" descr="William and Ma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524000"/>
            <a:ext cx="3677243" cy="4648200"/>
          </a:xfrm>
          <a:prstGeom prst="rect">
            <a:avLst/>
          </a:prstGeom>
        </p:spPr>
      </p:pic>
      <p:pic>
        <p:nvPicPr>
          <p:cNvPr id="8" name="Picture 7" descr="Petition of Right 1628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3505200"/>
            <a:ext cx="3970085" cy="2738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Constitutional Government Evolves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Glorious Revolution created a type of government called a </a:t>
            </a:r>
            <a:r>
              <a:rPr lang="en-US" b="1" dirty="0" smtClean="0"/>
              <a:t>Limited Monarchy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Limited Monarchy = government in which a constitution or legislature limits the monarchs power.   </a:t>
            </a:r>
          </a:p>
          <a:p>
            <a:r>
              <a:rPr lang="en-US" dirty="0" smtClean="0"/>
              <a:t>These institutions led to the development of Britain’s Constitutional Government.</a:t>
            </a:r>
          </a:p>
          <a:p>
            <a:pPr lvl="1"/>
            <a:r>
              <a:rPr lang="en-US" b="1" dirty="0" smtClean="0"/>
              <a:t>Constitutional Government </a:t>
            </a:r>
            <a:r>
              <a:rPr lang="en-US" dirty="0" smtClean="0"/>
              <a:t>= government whose power is defined and limited by law.  </a:t>
            </a:r>
          </a:p>
          <a:p>
            <a:r>
              <a:rPr lang="en-US" dirty="0" smtClean="0"/>
              <a:t>In the years following the Glorious Revolution, three new political institutions formed in Great Britain.</a:t>
            </a:r>
          </a:p>
          <a:p>
            <a:pPr lvl="1"/>
            <a:r>
              <a:rPr lang="en-US" dirty="0" smtClean="0"/>
              <a:t>Cabinet – parliamentary advisors to create policies and law.</a:t>
            </a:r>
          </a:p>
          <a:p>
            <a:pPr lvl="1"/>
            <a:r>
              <a:rPr lang="en-US" dirty="0" smtClean="0"/>
              <a:t>Political Parties – Whigs and Tories.</a:t>
            </a:r>
          </a:p>
          <a:p>
            <a:pPr lvl="1"/>
            <a:r>
              <a:rPr lang="en-US" dirty="0" smtClean="0"/>
              <a:t>Prime Minister – leader of the majority party in Parliament.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“Good Queen Bess”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58674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Henry VIII and Queen Elizabeth were good at working with Parliament.</a:t>
            </a:r>
          </a:p>
          <a:p>
            <a:pPr lvl="1"/>
            <a:r>
              <a:rPr lang="en-US" b="1" dirty="0" smtClean="0"/>
              <a:t>Parliament</a:t>
            </a:r>
            <a:r>
              <a:rPr lang="en-US" dirty="0" smtClean="0"/>
              <a:t> = the legislative body (make laws) in England.  </a:t>
            </a:r>
          </a:p>
          <a:p>
            <a:pPr lvl="1"/>
            <a:r>
              <a:rPr lang="en-US" dirty="0" smtClean="0"/>
              <a:t>Also has power to raise taxes.</a:t>
            </a:r>
          </a:p>
          <a:p>
            <a:r>
              <a:rPr lang="en-US" dirty="0" smtClean="0"/>
              <a:t>During her reign, Elizabeth had created a huge debt (owed money).  </a:t>
            </a:r>
          </a:p>
          <a:p>
            <a:pPr lvl="1"/>
            <a:r>
              <a:rPr lang="en-US" dirty="0" smtClean="0"/>
              <a:t>Mainly due to Wars</a:t>
            </a:r>
          </a:p>
          <a:p>
            <a:pPr lvl="1"/>
            <a:r>
              <a:rPr lang="en-US" dirty="0" smtClean="0"/>
              <a:t>This led to a power struggle between the monarchs (kings) in England and Parliament.</a:t>
            </a:r>
          </a:p>
        </p:txBody>
      </p:sp>
      <p:pic>
        <p:nvPicPr>
          <p:cNvPr id="4" name="Picture 3" descr="Elizabeth I ag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295400"/>
            <a:ext cx="3052516" cy="3962400"/>
          </a:xfrm>
          <a:prstGeom prst="rect">
            <a:avLst/>
          </a:prstGeom>
        </p:spPr>
      </p:pic>
      <p:pic>
        <p:nvPicPr>
          <p:cNvPr id="5" name="Picture 4" descr="Spanish_Arma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3733800"/>
            <a:ext cx="3276600" cy="2550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English Absolute Monarchs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219200"/>
            <a:ext cx="59436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1603, Elizabeth died childless.</a:t>
            </a:r>
          </a:p>
          <a:p>
            <a:pPr lvl="1"/>
            <a:r>
              <a:rPr lang="en-US" dirty="0" smtClean="0"/>
              <a:t>Cousin James Stuart, the King of Scotland, inherited the throne.</a:t>
            </a:r>
          </a:p>
          <a:p>
            <a:pPr lvl="1"/>
            <a:r>
              <a:rPr lang="en-US" dirty="0" smtClean="0"/>
              <a:t>James declared himself the </a:t>
            </a:r>
            <a:r>
              <a:rPr lang="en-US" b="1" dirty="0" smtClean="0"/>
              <a:t>absolute monarch </a:t>
            </a:r>
            <a:r>
              <a:rPr lang="en-US" dirty="0" smtClean="0"/>
              <a:t>of England. </a:t>
            </a:r>
          </a:p>
          <a:p>
            <a:r>
              <a:rPr lang="en-US" b="1" dirty="0" smtClean="0"/>
              <a:t>James I </a:t>
            </a:r>
            <a:r>
              <a:rPr lang="en-US" dirty="0" smtClean="0"/>
              <a:t>repeatedly fought Parliament and the Puritans  </a:t>
            </a:r>
          </a:p>
          <a:p>
            <a:r>
              <a:rPr lang="en-US" dirty="0" smtClean="0"/>
              <a:t>In 1625, </a:t>
            </a:r>
            <a:r>
              <a:rPr lang="en-US" b="1" dirty="0" smtClean="0"/>
              <a:t>Charles I </a:t>
            </a:r>
            <a:r>
              <a:rPr lang="en-US" dirty="0" smtClean="0"/>
              <a:t>inherited the throne.  </a:t>
            </a:r>
          </a:p>
          <a:p>
            <a:pPr lvl="1"/>
            <a:r>
              <a:rPr lang="en-US" dirty="0" smtClean="0"/>
              <a:t>Like his father, James I, he was an absolute monarch.</a:t>
            </a:r>
          </a:p>
          <a:p>
            <a:pPr lvl="1"/>
            <a:r>
              <a:rPr lang="en-US" dirty="0" smtClean="0"/>
              <a:t>He imprisoned his enemies and squeezed the nation for money.</a:t>
            </a:r>
          </a:p>
          <a:p>
            <a:r>
              <a:rPr lang="en-US" dirty="0" smtClean="0"/>
              <a:t>In 1628, Charles needed money and was forced to call Parliament.</a:t>
            </a:r>
          </a:p>
          <a:p>
            <a:pPr lvl="1"/>
            <a:r>
              <a:rPr lang="en-US" dirty="0" smtClean="0"/>
              <a:t>Parliament insisted that he sign the </a:t>
            </a:r>
            <a:r>
              <a:rPr lang="en-US" b="1" dirty="0" smtClean="0"/>
              <a:t>Petition of Right</a:t>
            </a:r>
            <a:r>
              <a:rPr lang="en-US" dirty="0" smtClean="0"/>
              <a:t>...but he ignored it.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8" descr="James I of Englan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143000"/>
            <a:ext cx="2656974" cy="4572000"/>
          </a:xfrm>
          <a:prstGeom prst="rect">
            <a:avLst/>
          </a:prstGeom>
        </p:spPr>
      </p:pic>
      <p:pic>
        <p:nvPicPr>
          <p:cNvPr id="5" name="Picture 6" descr="Charles I of England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85800" y="3581400"/>
            <a:ext cx="237537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Petition of Right (1628)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Petition of Right guaranteed the King would do the following:</a:t>
            </a:r>
          </a:p>
          <a:p>
            <a:pPr lvl="1"/>
            <a:r>
              <a:rPr lang="en-US" dirty="0" smtClean="0"/>
              <a:t>He would not imprison subjects without due cause</a:t>
            </a:r>
          </a:p>
          <a:p>
            <a:pPr lvl="1"/>
            <a:r>
              <a:rPr lang="en-US" dirty="0" smtClean="0"/>
              <a:t>He would not levy taxes without Parliament’s consent</a:t>
            </a:r>
          </a:p>
          <a:p>
            <a:pPr lvl="1"/>
            <a:r>
              <a:rPr lang="en-US" dirty="0" smtClean="0"/>
              <a:t>He would not house soldiers in private homes</a:t>
            </a:r>
          </a:p>
          <a:p>
            <a:pPr lvl="1"/>
            <a:r>
              <a:rPr lang="en-US" dirty="0" smtClean="0"/>
              <a:t>He would not impose marital law in peacetime.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Civil War (1642 – 1649)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61722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Begins in 1642, when Charles I leads troops into the House of Commons during the Long Parliament. </a:t>
            </a:r>
          </a:p>
          <a:p>
            <a:r>
              <a:rPr lang="en-US" dirty="0" smtClean="0"/>
              <a:t>Fought between King Charles I and Parliament.</a:t>
            </a:r>
          </a:p>
          <a:p>
            <a:pPr lvl="1"/>
            <a:r>
              <a:rPr lang="en-US" b="1" dirty="0" smtClean="0"/>
              <a:t>Cavaliers </a:t>
            </a:r>
            <a:r>
              <a:rPr lang="en-US" dirty="0" smtClean="0"/>
              <a:t>–supported the King</a:t>
            </a:r>
          </a:p>
          <a:p>
            <a:pPr lvl="1"/>
            <a:r>
              <a:rPr lang="en-US" b="1" dirty="0" smtClean="0"/>
              <a:t>Roundheads</a:t>
            </a:r>
            <a:r>
              <a:rPr lang="en-US" dirty="0" smtClean="0"/>
              <a:t> –Puritan supporters of Parliament</a:t>
            </a:r>
            <a:endParaRPr lang="en-US" dirty="0"/>
          </a:p>
          <a:p>
            <a:r>
              <a:rPr lang="en-US" dirty="0" smtClean="0"/>
              <a:t>In 1644, the Roundheads appoint </a:t>
            </a:r>
            <a:r>
              <a:rPr lang="en-US" b="1" dirty="0" smtClean="0"/>
              <a:t>Oliver Cromwell </a:t>
            </a:r>
            <a:r>
              <a:rPr lang="en-US" dirty="0" smtClean="0"/>
              <a:t>their new general.</a:t>
            </a:r>
          </a:p>
          <a:p>
            <a:pPr lvl="1"/>
            <a:r>
              <a:rPr lang="en-US" dirty="0" smtClean="0"/>
              <a:t>Organized the </a:t>
            </a:r>
            <a:r>
              <a:rPr lang="en-US" b="1" dirty="0" smtClean="0"/>
              <a:t>“New Model Army</a:t>
            </a:r>
            <a:r>
              <a:rPr lang="en-US" dirty="0" smtClean="0"/>
              <a:t>” and began defeating the Cavaliers.</a:t>
            </a:r>
          </a:p>
          <a:p>
            <a:r>
              <a:rPr lang="en-US" dirty="0" smtClean="0"/>
              <a:t>In 1647, the Roundheads captured King Charles and brought him to trial for treason.</a:t>
            </a:r>
          </a:p>
          <a:p>
            <a:pPr lvl="1"/>
            <a:r>
              <a:rPr lang="en-US" dirty="0" smtClean="0"/>
              <a:t>GUILTY and executed!!</a:t>
            </a:r>
          </a:p>
          <a:p>
            <a:r>
              <a:rPr lang="en-US" dirty="0" smtClean="0"/>
              <a:t>This was the 1</a:t>
            </a:r>
            <a:r>
              <a:rPr lang="en-US" baseline="30000" dirty="0" smtClean="0"/>
              <a:t>st</a:t>
            </a:r>
            <a:r>
              <a:rPr lang="en-US" dirty="0" smtClean="0"/>
              <a:t> time a King had been tried and executed by his own people!</a:t>
            </a:r>
          </a:p>
          <a:p>
            <a:pPr lvl="1"/>
            <a:r>
              <a:rPr lang="en-US" b="1" dirty="0" smtClean="0"/>
              <a:t>Clear Message:  NO RULER COULD CLAIM ABSOLUTE POWER AND IGNORE THE LAW.</a:t>
            </a:r>
          </a:p>
          <a:p>
            <a:endParaRPr lang="en-US" dirty="0"/>
          </a:p>
        </p:txBody>
      </p:sp>
      <p:pic>
        <p:nvPicPr>
          <p:cNvPr id="4" name="Picture 3" descr="Oliver Cromwe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371600"/>
            <a:ext cx="2726690" cy="3257550"/>
          </a:xfrm>
          <a:prstGeom prst="rect">
            <a:avLst/>
          </a:prstGeom>
        </p:spPr>
      </p:pic>
      <p:pic>
        <p:nvPicPr>
          <p:cNvPr id="5" name="Picture 4" descr="Guillot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1950" y="3505200"/>
            <a:ext cx="2432050" cy="3167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Cromwell’s Commonwealth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Oliver Cromwell came to power and established a </a:t>
            </a:r>
            <a:r>
              <a:rPr lang="en-US" b="1" dirty="0" smtClean="0"/>
              <a:t>commonwealth</a:t>
            </a:r>
            <a:r>
              <a:rPr lang="en-US" dirty="0" smtClean="0"/>
              <a:t>.  </a:t>
            </a:r>
          </a:p>
          <a:p>
            <a:pPr lvl="1"/>
            <a:r>
              <a:rPr lang="en-US" dirty="0" smtClean="0"/>
              <a:t>A form of a republic (indirect democracy)</a:t>
            </a:r>
          </a:p>
          <a:p>
            <a:r>
              <a:rPr lang="en-US" dirty="0" smtClean="0"/>
              <a:t>Many problems plagued the commonwealth and eventually Oliver Cromwell established a </a:t>
            </a:r>
            <a:r>
              <a:rPr lang="en-US" b="1" dirty="0" smtClean="0"/>
              <a:t>military dictatorship.</a:t>
            </a:r>
          </a:p>
          <a:p>
            <a:pPr lvl="1"/>
            <a:r>
              <a:rPr lang="en-US" b="1" dirty="0" smtClean="0"/>
              <a:t>Military Dictatorship </a:t>
            </a:r>
            <a:r>
              <a:rPr lang="en-US" dirty="0" smtClean="0"/>
              <a:t>= Ruled through the army (by force)</a:t>
            </a:r>
          </a:p>
          <a:p>
            <a:pPr lvl="1"/>
            <a:r>
              <a:rPr lang="en-US" dirty="0" smtClean="0"/>
              <a:t>Exiled Catholics to Ireland</a:t>
            </a:r>
          </a:p>
          <a:p>
            <a:pPr lvl="1"/>
            <a:r>
              <a:rPr lang="en-US" dirty="0" smtClean="0"/>
              <a:t>Issued strict Puritan laws (no dancing, no theaters, no bars, and no gambling)</a:t>
            </a:r>
          </a:p>
          <a:p>
            <a:r>
              <a:rPr lang="en-US" dirty="0" smtClean="0"/>
              <a:t>Finally in 1658, Oliver Cromwell died and the commonwealth fell apart.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Restoration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295400"/>
            <a:ext cx="60198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1660, a newly elected Parliament invited Charles II to return to England from exile.  </a:t>
            </a:r>
          </a:p>
          <a:p>
            <a:r>
              <a:rPr lang="en-US" b="1" dirty="0" smtClean="0"/>
              <a:t>Charles II (1660 – 1685)</a:t>
            </a:r>
          </a:p>
          <a:p>
            <a:pPr lvl="1"/>
            <a:r>
              <a:rPr lang="en-US" dirty="0" smtClean="0"/>
              <a:t>Very popular ruler who restored the monarchy in England.</a:t>
            </a:r>
          </a:p>
          <a:p>
            <a:pPr lvl="1"/>
            <a:r>
              <a:rPr lang="en-US" dirty="0" smtClean="0"/>
              <a:t>Stabilized the government and restored the Church of England.</a:t>
            </a:r>
          </a:p>
          <a:p>
            <a:r>
              <a:rPr lang="en-US" b="1" dirty="0" smtClean="0"/>
              <a:t>James II (1685-1688)</a:t>
            </a:r>
          </a:p>
          <a:p>
            <a:pPr lvl="1"/>
            <a:r>
              <a:rPr lang="en-US" dirty="0" smtClean="0"/>
              <a:t>Charles’s brother </a:t>
            </a:r>
          </a:p>
          <a:p>
            <a:pPr lvl="1"/>
            <a:r>
              <a:rPr lang="en-US" dirty="0" smtClean="0"/>
              <a:t>Terrible ruler who ran up debt and antagonized Parliament.</a:t>
            </a:r>
          </a:p>
          <a:p>
            <a:pPr lvl="1"/>
            <a:r>
              <a:rPr lang="en-US" dirty="0" smtClean="0"/>
              <a:t>Forced from the throne in what would be known as the </a:t>
            </a:r>
            <a:r>
              <a:rPr lang="en-US" b="1" dirty="0" smtClean="0"/>
              <a:t>Glorious Revolution. </a:t>
            </a:r>
            <a:endParaRPr lang="en-US" b="1" dirty="0"/>
          </a:p>
        </p:txBody>
      </p:sp>
      <p:pic>
        <p:nvPicPr>
          <p:cNvPr id="5" name="Picture 6" descr="Charles II of Engl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295400"/>
            <a:ext cx="2604595" cy="2971800"/>
          </a:xfrm>
          <a:prstGeom prst="rect">
            <a:avLst/>
          </a:prstGeom>
          <a:noFill/>
        </p:spPr>
      </p:pic>
      <p:pic>
        <p:nvPicPr>
          <p:cNvPr id="4" name="Picture 6" descr="James II of Engl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3400" y="3124200"/>
            <a:ext cx="2312459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Glorious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410200" cy="5410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1688, Parliament </a:t>
            </a:r>
            <a:r>
              <a:rPr lang="en-US" b="1" dirty="0" smtClean="0"/>
              <a:t>William </a:t>
            </a:r>
            <a:r>
              <a:rPr lang="en-US" dirty="0" smtClean="0"/>
              <a:t>and </a:t>
            </a:r>
            <a:r>
              <a:rPr lang="en-US" b="1" dirty="0" smtClean="0"/>
              <a:t>Mary</a:t>
            </a:r>
            <a:r>
              <a:rPr lang="en-US" dirty="0" smtClean="0"/>
              <a:t> to become the rulers of England.</a:t>
            </a:r>
          </a:p>
          <a:p>
            <a:pPr lvl="1"/>
            <a:r>
              <a:rPr lang="en-US" dirty="0" smtClean="0"/>
              <a:t>They agreed and when they arrived in England, James II fled to France.  </a:t>
            </a:r>
          </a:p>
          <a:p>
            <a:r>
              <a:rPr lang="en-US" dirty="0" smtClean="0"/>
              <a:t>The bloodless overthrown of King James II became known as the </a:t>
            </a:r>
            <a:r>
              <a:rPr lang="en-US" b="1" dirty="0" smtClean="0"/>
              <a:t>Glorious Revolution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Before they could be crowned, William and Mary had to accept the </a:t>
            </a:r>
            <a:r>
              <a:rPr lang="en-US" b="1" dirty="0" smtClean="0"/>
              <a:t>English Bill of Rights (1689).  </a:t>
            </a:r>
          </a:p>
          <a:p>
            <a:pPr lvl="1"/>
            <a:r>
              <a:rPr lang="en-US" b="1" dirty="0" smtClean="0"/>
              <a:t>Limited the power of the Monarchy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William and Ma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295400"/>
            <a:ext cx="3048000" cy="3852809"/>
          </a:xfrm>
          <a:prstGeom prst="rect">
            <a:avLst/>
          </a:prstGeom>
        </p:spPr>
      </p:pic>
      <p:pic>
        <p:nvPicPr>
          <p:cNvPr id="5" name="Picture 4" descr="Petition of Right 16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4190999"/>
            <a:ext cx="3381375" cy="2380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English Bill of Rights limited the Power of the King:</a:t>
            </a:r>
          </a:p>
          <a:p>
            <a:pPr lvl="1"/>
            <a:r>
              <a:rPr lang="en-US" dirty="0" smtClean="0"/>
              <a:t>King could not suspend Parliament’s laws</a:t>
            </a:r>
          </a:p>
          <a:p>
            <a:pPr lvl="1"/>
            <a:r>
              <a:rPr lang="en-US" dirty="0" smtClean="0"/>
              <a:t>King could not levy taxes without a the approval of Parliament</a:t>
            </a:r>
          </a:p>
          <a:p>
            <a:pPr lvl="1"/>
            <a:r>
              <a:rPr lang="en-US" dirty="0" smtClean="0"/>
              <a:t>King could not interfere with Freedom of Speech </a:t>
            </a:r>
          </a:p>
          <a:p>
            <a:pPr lvl="1"/>
            <a:r>
              <a:rPr lang="en-US" dirty="0" smtClean="0"/>
              <a:t>King could not penalize a citizen who petitions the Kings for grievances.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739</Words>
  <Application>Microsoft Macintosh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Glorious Revolution</vt:lpstr>
      <vt:lpstr>“Good Queen Bess”</vt:lpstr>
      <vt:lpstr>English Absolute Monarchs</vt:lpstr>
      <vt:lpstr>Petition of Right (1628)</vt:lpstr>
      <vt:lpstr>English Civil War (1642 – 1649)</vt:lpstr>
      <vt:lpstr>Cromwell’s Commonwealth</vt:lpstr>
      <vt:lpstr>The Restoration</vt:lpstr>
      <vt:lpstr>Glorious Revolution</vt:lpstr>
      <vt:lpstr>English Bill of Rights</vt:lpstr>
      <vt:lpstr>Constitutional Government Evolves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Glorious Revolution</dc:title>
  <dc:creator>AlyssaMartin</dc:creator>
  <cp:lastModifiedBy>Jessica Taylor</cp:lastModifiedBy>
  <cp:revision>10</cp:revision>
  <dcterms:created xsi:type="dcterms:W3CDTF">2012-10-23T18:37:38Z</dcterms:created>
  <dcterms:modified xsi:type="dcterms:W3CDTF">2012-10-23T18:37:51Z</dcterms:modified>
</cp:coreProperties>
</file>