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6" r:id="rId2"/>
    <p:sldId id="256" r:id="rId3"/>
    <p:sldId id="257" r:id="rId4"/>
    <p:sldId id="259" r:id="rId5"/>
    <p:sldId id="260" r:id="rId6"/>
    <p:sldId id="261" r:id="rId7"/>
    <p:sldId id="258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591" autoAdjust="0"/>
    <p:restoredTop sz="94667" autoAdjust="0"/>
  </p:normalViewPr>
  <p:slideViewPr>
    <p:cSldViewPr>
      <p:cViewPr varScale="1">
        <p:scale>
          <a:sx n="92" d="100"/>
          <a:sy n="92" d="100"/>
        </p:scale>
        <p:origin x="-136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22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0F5D7-3969-421F-9EE1-0CEF16BE8F02}" type="datetimeFigureOut">
              <a:rPr lang="en-US" smtClean="0"/>
              <a:pPr/>
              <a:t>11/26/12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A8A54-BD7C-47B9-8F46-C7E2B41167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 11-25-12</a:t>
            </a:r>
            <a:br>
              <a:rPr lang="en-US" dirty="0" smtClean="0"/>
            </a:br>
            <a:r>
              <a:rPr lang="en-US" sz="1600" dirty="0" smtClean="0"/>
              <a:t>Answer these questions on a sheet of notebook paper using your notes!</a:t>
            </a:r>
            <a:endParaRPr lang="en-US" sz="1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dirty="0" smtClean="0"/>
              <a:t>What was the first representative democracy?? What is a representative democracy? </a:t>
            </a:r>
          </a:p>
          <a:p>
            <a:r>
              <a:rPr lang="en-US" dirty="0" smtClean="0"/>
              <a:t>Which state had the first written constitution?</a:t>
            </a:r>
          </a:p>
          <a:p>
            <a:r>
              <a:rPr lang="en-US" dirty="0" smtClean="0"/>
              <a:t>What did the English bill of rights do?? </a:t>
            </a:r>
          </a:p>
          <a:p>
            <a:r>
              <a:rPr lang="en-US" dirty="0" smtClean="0"/>
              <a:t>What is salutary Neglect?</a:t>
            </a:r>
          </a:p>
          <a:p>
            <a:r>
              <a:rPr lang="en-US" dirty="0" smtClean="0"/>
              <a:t>What were some of the acts that caused the colonists to become mad at Great Britain? 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did the colonies win?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Initially, it looked like the British would win the war.</a:t>
            </a:r>
          </a:p>
          <a:p>
            <a:pPr lvl="1"/>
            <a:r>
              <a:rPr lang="en-US" dirty="0" smtClean="0"/>
              <a:t>British were well-trained forces and most powerful country in world</a:t>
            </a:r>
          </a:p>
          <a:p>
            <a:pPr lvl="1"/>
            <a:r>
              <a:rPr lang="en-US" dirty="0" smtClean="0"/>
              <a:t>Colonists were raggedly and poorly trained</a:t>
            </a:r>
          </a:p>
          <a:p>
            <a:r>
              <a:rPr lang="en-US" dirty="0" smtClean="0"/>
              <a:t>Reasons the colonists won:	</a:t>
            </a:r>
          </a:p>
          <a:p>
            <a:pPr lvl="1"/>
            <a:r>
              <a:rPr lang="en-US" dirty="0" smtClean="0"/>
              <a:t>Americans were more motivated</a:t>
            </a:r>
          </a:p>
          <a:p>
            <a:pPr lvl="1"/>
            <a:r>
              <a:rPr lang="en-US" dirty="0" smtClean="0"/>
              <a:t>Overconfident British generals made mistakes</a:t>
            </a:r>
          </a:p>
          <a:p>
            <a:pPr lvl="1"/>
            <a:r>
              <a:rPr lang="en-US" dirty="0" smtClean="0"/>
              <a:t>Americans were on their home territory</a:t>
            </a:r>
          </a:p>
          <a:p>
            <a:pPr lvl="1"/>
            <a:r>
              <a:rPr lang="en-US" dirty="0" smtClean="0"/>
              <a:t>Louis XVI of France helped the Americans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60198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After the revolution, the Americans formed a </a:t>
            </a:r>
            <a:r>
              <a:rPr lang="en-US" b="1" dirty="0" smtClean="0"/>
              <a:t>republic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Republic = form of representative democracy where people elect representatives for government. </a:t>
            </a:r>
          </a:p>
          <a:p>
            <a:r>
              <a:rPr lang="en-US" b="1" dirty="0" smtClean="0"/>
              <a:t>Articles of Confederation </a:t>
            </a:r>
            <a:r>
              <a:rPr lang="en-US" dirty="0" smtClean="0"/>
              <a:t>~ 1</a:t>
            </a:r>
            <a:r>
              <a:rPr lang="en-US" baseline="30000" dirty="0" smtClean="0"/>
              <a:t>st</a:t>
            </a:r>
            <a:r>
              <a:rPr lang="en-US" dirty="0" smtClean="0"/>
              <a:t> government of the United States.</a:t>
            </a:r>
          </a:p>
          <a:p>
            <a:pPr lvl="1"/>
            <a:r>
              <a:rPr lang="en-US" dirty="0" smtClean="0"/>
              <a:t>Did not have a president, no power to tax, no military</a:t>
            </a:r>
          </a:p>
          <a:p>
            <a:pPr lvl="1"/>
            <a:r>
              <a:rPr lang="en-US" dirty="0" smtClean="0"/>
              <a:t>TOO WEAK!</a:t>
            </a:r>
          </a:p>
          <a:p>
            <a:r>
              <a:rPr lang="en-US" b="1" dirty="0" smtClean="0"/>
              <a:t>Constitutional Convention of 1787 </a:t>
            </a:r>
            <a:r>
              <a:rPr lang="en-US" dirty="0" smtClean="0"/>
              <a:t>~ called to create a new government.</a:t>
            </a:r>
          </a:p>
          <a:p>
            <a:pPr lvl="1"/>
            <a:r>
              <a:rPr lang="en-US" dirty="0" smtClean="0"/>
              <a:t>Wrote the </a:t>
            </a:r>
            <a:r>
              <a:rPr lang="en-US" b="1" dirty="0" smtClean="0"/>
              <a:t>Constitution</a:t>
            </a:r>
          </a:p>
          <a:p>
            <a:pPr lvl="1"/>
            <a:r>
              <a:rPr lang="en-US" dirty="0" smtClean="0"/>
              <a:t>Added the Bill of Rights</a:t>
            </a:r>
          </a:p>
          <a:p>
            <a:pPr lvl="2"/>
            <a:r>
              <a:rPr lang="en-US" dirty="0" smtClean="0"/>
              <a:t>Protect rights of people</a:t>
            </a:r>
            <a:endParaRPr lang="en-US" dirty="0"/>
          </a:p>
        </p:txBody>
      </p:sp>
      <p:pic>
        <p:nvPicPr>
          <p:cNvPr id="4" name="Picture 3" descr="Articles of Confede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1447800"/>
            <a:ext cx="3018215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American Revolution</a:t>
            </a:r>
            <a:endParaRPr lang="en-US" dirty="0"/>
          </a:p>
        </p:txBody>
      </p:sp>
      <p:pic>
        <p:nvPicPr>
          <p:cNvPr id="5" name="Content Placeholder 4" descr="Battle of Trent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219200"/>
            <a:ext cx="7324298" cy="5334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Last Straws…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58674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During the 1770s, tension between the British and colonists increased.</a:t>
            </a:r>
          </a:p>
          <a:p>
            <a:pPr lvl="1"/>
            <a:r>
              <a:rPr lang="en-US" dirty="0" smtClean="0"/>
              <a:t>English taxed the colonists again and again…</a:t>
            </a:r>
          </a:p>
          <a:p>
            <a:pPr lvl="2"/>
            <a:r>
              <a:rPr lang="en-US" dirty="0" smtClean="0"/>
              <a:t>Sugar Act (1764) – sugar, wine, tea, cloth, coffee, and indigo</a:t>
            </a:r>
          </a:p>
          <a:p>
            <a:pPr lvl="2"/>
            <a:r>
              <a:rPr lang="en-US" dirty="0" smtClean="0"/>
              <a:t>Stamp Act (1765) – newspaper, magazines, and cards</a:t>
            </a:r>
          </a:p>
          <a:p>
            <a:pPr lvl="2"/>
            <a:r>
              <a:rPr lang="en-US" dirty="0" smtClean="0"/>
              <a:t>Quartering Act (1765) – house and feed soldiers (enemies)</a:t>
            </a:r>
          </a:p>
          <a:p>
            <a:pPr lvl="2"/>
            <a:r>
              <a:rPr lang="en-US" dirty="0" smtClean="0"/>
              <a:t>Townshend Acts (1767)  – glass, paint, tea, and cloth</a:t>
            </a:r>
          </a:p>
          <a:p>
            <a:r>
              <a:rPr lang="en-US" dirty="0" smtClean="0"/>
              <a:t>After the colonists led the </a:t>
            </a:r>
            <a:r>
              <a:rPr lang="en-US" b="1" dirty="0" smtClean="0"/>
              <a:t>Boston Tea Party </a:t>
            </a:r>
            <a:r>
              <a:rPr lang="en-US" dirty="0" smtClean="0"/>
              <a:t>(1773), King George decided to</a:t>
            </a:r>
            <a:r>
              <a:rPr lang="en-US" b="1" dirty="0" smtClean="0"/>
              <a:t> punish </a:t>
            </a:r>
            <a:r>
              <a:rPr lang="en-US" dirty="0" smtClean="0"/>
              <a:t>the colonies through the </a:t>
            </a:r>
            <a:r>
              <a:rPr lang="en-US" b="1" dirty="0" smtClean="0"/>
              <a:t>Intolerable Acts</a:t>
            </a:r>
            <a:r>
              <a:rPr lang="en-US" dirty="0" smtClean="0"/>
              <a:t>.  </a:t>
            </a:r>
          </a:p>
          <a:p>
            <a:endParaRPr lang="en-US" dirty="0" smtClean="0"/>
          </a:p>
        </p:txBody>
      </p:sp>
      <p:pic>
        <p:nvPicPr>
          <p:cNvPr id="4" name="Picture 3" descr="Boston Tea Par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295400"/>
            <a:ext cx="2971800" cy="21646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Continental </a:t>
            </a:r>
            <a:r>
              <a:rPr lang="en-US" dirty="0"/>
              <a:t>C</a:t>
            </a:r>
            <a:r>
              <a:rPr lang="en-US" dirty="0" smtClean="0"/>
              <a:t>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295400"/>
            <a:ext cx="52578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First Continental Congress</a:t>
            </a:r>
            <a:r>
              <a:rPr lang="en-US" dirty="0"/>
              <a:t> </a:t>
            </a:r>
            <a:r>
              <a:rPr lang="en-US" dirty="0" smtClean="0"/>
              <a:t>(Sept. 1774)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Met in Philadelphia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All colonies had representatives except Georgia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Divided on the issue of declaring independence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Sent </a:t>
            </a:r>
            <a:r>
              <a:rPr lang="en-US" b="1" dirty="0" smtClean="0"/>
              <a:t>Declaration of Rights and Grievances </a:t>
            </a:r>
            <a:r>
              <a:rPr lang="en-US" dirty="0" smtClean="0"/>
              <a:t>to King George III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Defended colonies’ right to run their own country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Supported the protests in Massachusetts (like the Boston Tea Party)</a:t>
            </a:r>
          </a:p>
          <a:p>
            <a:endParaRPr lang="en-US" dirty="0"/>
          </a:p>
        </p:txBody>
      </p:sp>
      <p:pic>
        <p:nvPicPr>
          <p:cNvPr id="4" name="Picture 3" descr="Enlightenment French Sal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447800"/>
            <a:ext cx="3352800" cy="2210364"/>
          </a:xfrm>
          <a:prstGeom prst="rect">
            <a:avLst/>
          </a:prstGeom>
        </p:spPr>
      </p:pic>
      <p:pic>
        <p:nvPicPr>
          <p:cNvPr id="5" name="Picture 4" descr="RightsOfManTi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3276600"/>
            <a:ext cx="1751428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Battles of Lexington and Concord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On April 19, 1775, when British and American soldiers fired shots at each other in Lexington.</a:t>
            </a:r>
          </a:p>
          <a:p>
            <a:pPr lvl="1"/>
            <a:r>
              <a:rPr lang="en-US" dirty="0" smtClean="0"/>
              <a:t>Soon after the fighting spread to Concord.</a:t>
            </a:r>
          </a:p>
          <a:p>
            <a:pPr lvl="1"/>
            <a:r>
              <a:rPr lang="en-US" b="1" dirty="0" smtClean="0"/>
              <a:t>The Battles of Lexington and Concord were the first two battles of the American Revolution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 descr="Lexington and conco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524000"/>
            <a:ext cx="3771900" cy="2514600"/>
          </a:xfrm>
          <a:prstGeom prst="rect">
            <a:avLst/>
          </a:prstGeom>
        </p:spPr>
      </p:pic>
      <p:pic>
        <p:nvPicPr>
          <p:cNvPr id="5" name="Picture 4" descr="Lexington and Concord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733800"/>
            <a:ext cx="3679902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Continental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6477000" cy="4830763"/>
          </a:xfrm>
        </p:spPr>
        <p:txBody>
          <a:bodyPr/>
          <a:lstStyle/>
          <a:p>
            <a:r>
              <a:rPr lang="en-US" b="1" dirty="0" smtClean="0"/>
              <a:t>Second Continental Congress (1776)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Met in Philadelphia again</a:t>
            </a:r>
          </a:p>
          <a:p>
            <a:pPr lvl="1"/>
            <a:r>
              <a:rPr lang="en-US" dirty="0" smtClean="0"/>
              <a:t>Raised an army </a:t>
            </a:r>
          </a:p>
          <a:p>
            <a:pPr lvl="1"/>
            <a:r>
              <a:rPr lang="en-US" dirty="0" smtClean="0"/>
              <a:t>Appointed George Washington general</a:t>
            </a:r>
          </a:p>
          <a:p>
            <a:pPr lvl="1"/>
            <a:r>
              <a:rPr lang="en-US" dirty="0" smtClean="0"/>
              <a:t>Wrote the Declaration of Independence</a:t>
            </a:r>
            <a:endParaRPr lang="en-US" dirty="0"/>
          </a:p>
        </p:txBody>
      </p:sp>
      <p:pic>
        <p:nvPicPr>
          <p:cNvPr id="5" name="Picture 4" descr="George Washing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447800"/>
            <a:ext cx="3251778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5334000"/>
          </a:xfrm>
        </p:spPr>
        <p:txBody>
          <a:bodyPr>
            <a:normAutofit/>
          </a:bodyPr>
          <a:lstStyle/>
          <a:p>
            <a:r>
              <a:rPr lang="en-US" b="1" dirty="0" smtClean="0"/>
              <a:t>Declaration of Independence </a:t>
            </a:r>
            <a:r>
              <a:rPr lang="en-US" dirty="0" smtClean="0"/>
              <a:t>(July 4, 1776) ~ written by Thomas Jefferson and declared the colonies separate from Great Britain.</a:t>
            </a:r>
          </a:p>
          <a:p>
            <a:pPr lvl="1"/>
            <a:r>
              <a:rPr lang="en-US" dirty="0" smtClean="0"/>
              <a:t>Took ideas from </a:t>
            </a:r>
            <a:r>
              <a:rPr lang="en-US" b="1" dirty="0" smtClean="0"/>
              <a:t>John Locke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3463290"/>
            <a:ext cx="6172200" cy="33947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Battles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5562600" cy="5257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b="1" dirty="0"/>
              <a:t>Battle of </a:t>
            </a:r>
            <a:r>
              <a:rPr lang="en-US" b="1" dirty="0" smtClean="0"/>
              <a:t>Trenton (December 26, 1776)</a:t>
            </a:r>
            <a:endParaRPr lang="en-US" b="1" dirty="0"/>
          </a:p>
          <a:p>
            <a:pPr lvl="1">
              <a:defRPr/>
            </a:pPr>
            <a:r>
              <a:rPr lang="en-US" dirty="0"/>
              <a:t>Colonial army captured 1000 troops</a:t>
            </a:r>
          </a:p>
          <a:p>
            <a:pPr lvl="1">
              <a:defRPr/>
            </a:pPr>
            <a:r>
              <a:rPr lang="en-US" dirty="0"/>
              <a:t>Boosted moral </a:t>
            </a:r>
          </a:p>
          <a:p>
            <a:r>
              <a:rPr lang="en-US" b="1" dirty="0" smtClean="0"/>
              <a:t>Battle of Saratoga (October 17, 1777)</a:t>
            </a:r>
          </a:p>
          <a:p>
            <a:pPr lvl="1"/>
            <a:r>
              <a:rPr lang="en-US" b="1" dirty="0" smtClean="0"/>
              <a:t>Turning Point of the Revolutionary War!</a:t>
            </a:r>
          </a:p>
          <a:p>
            <a:pPr lvl="1">
              <a:defRPr/>
            </a:pPr>
            <a:r>
              <a:rPr lang="en-US" dirty="0"/>
              <a:t>Convinced the French that the colonists could win</a:t>
            </a:r>
          </a:p>
          <a:p>
            <a:pPr lvl="1">
              <a:defRPr/>
            </a:pPr>
            <a:r>
              <a:rPr lang="en-US" dirty="0"/>
              <a:t>France joined the war to help the colonists</a:t>
            </a:r>
          </a:p>
          <a:p>
            <a:pPr lvl="1">
              <a:defRPr/>
            </a:pPr>
            <a:r>
              <a:rPr lang="en-US" dirty="0"/>
              <a:t>Caused the British to change their strategy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Battle of Trenton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219200"/>
            <a:ext cx="2934411" cy="2362200"/>
          </a:xfrm>
          <a:prstGeom prst="rect">
            <a:avLst/>
          </a:prstGeom>
        </p:spPr>
      </p:pic>
      <p:pic>
        <p:nvPicPr>
          <p:cNvPr id="6" name="Picture 5" descr="Saratog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4116" y="3276600"/>
            <a:ext cx="3479884" cy="2362200"/>
          </a:xfrm>
          <a:prstGeom prst="rect">
            <a:avLst/>
          </a:prstGeom>
        </p:spPr>
      </p:pic>
      <p:pic>
        <p:nvPicPr>
          <p:cNvPr id="7" name="Picture 6" descr="Battle of Saratoga Head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5545819"/>
            <a:ext cx="2743200" cy="131218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War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Battle of Yorktown (October 19, 1781) </a:t>
            </a:r>
            <a:r>
              <a:rPr lang="en-US" dirty="0" smtClean="0"/>
              <a:t>~ British General Cornwallis surrenders to the Americans.</a:t>
            </a:r>
          </a:p>
          <a:p>
            <a:pPr lvl="1"/>
            <a:r>
              <a:rPr lang="en-US" dirty="0" smtClean="0"/>
              <a:t>Americans Win!  </a:t>
            </a:r>
            <a:endParaRPr lang="en-US" dirty="0"/>
          </a:p>
        </p:txBody>
      </p:sp>
      <p:pic>
        <p:nvPicPr>
          <p:cNvPr id="4" name="Picture 3" descr="york-surren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733800"/>
            <a:ext cx="4343400" cy="2784619"/>
          </a:xfrm>
          <a:prstGeom prst="rect">
            <a:avLst/>
          </a:prstGeom>
        </p:spPr>
      </p:pic>
      <p:pic>
        <p:nvPicPr>
          <p:cNvPr id="5" name="Picture 4" descr="Yorktown Heade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419600"/>
            <a:ext cx="3752850" cy="16257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566</Words>
  <Application>Microsoft Macintosh PowerPoint</Application>
  <PresentationFormat>On-screen Show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Review 11-25-12 Answer these questions on a sheet of notebook paper using your notes!</vt:lpstr>
      <vt:lpstr>The American Revolution</vt:lpstr>
      <vt:lpstr>The Last Straws…</vt:lpstr>
      <vt:lpstr>First Continental Congress</vt:lpstr>
      <vt:lpstr>Battles of Lexington and Concord</vt:lpstr>
      <vt:lpstr>Second Continental Congress</vt:lpstr>
      <vt:lpstr>Declaration of Independence</vt:lpstr>
      <vt:lpstr>Important Battles</vt:lpstr>
      <vt:lpstr>The War Ends</vt:lpstr>
      <vt:lpstr>So how did the colonies win?</vt:lpstr>
      <vt:lpstr>New Nation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Revolution</dc:title>
  <dc:creator>AlyssaMartin</dc:creator>
  <cp:lastModifiedBy>Jessica Taylor</cp:lastModifiedBy>
  <cp:revision>14</cp:revision>
  <dcterms:created xsi:type="dcterms:W3CDTF">2012-11-26T12:20:46Z</dcterms:created>
  <dcterms:modified xsi:type="dcterms:W3CDTF">2012-11-26T12:37:10Z</dcterms:modified>
</cp:coreProperties>
</file>