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BC9BFF-97F1-424D-B040-35FF4BA1073A}" type="datetimeFigureOut">
              <a:rPr lang="en-US" smtClean="0"/>
              <a:t>5/27/14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C9BFF-97F1-424D-B040-35FF4BA1073A}" type="datetimeFigureOut">
              <a:rPr lang="en-US" smtClean="0"/>
              <a:t>5/27/14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C9BFF-97F1-424D-B040-35FF4BA1073A}" type="datetimeFigureOut">
              <a:rPr lang="en-US" smtClean="0"/>
              <a:t>5/27/14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BC9BFF-97F1-424D-B040-35FF4BA1073A}" type="datetimeFigureOut">
              <a:rPr lang="en-US" smtClean="0"/>
              <a:t>5/27/14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BC9BFF-97F1-424D-B040-35FF4BA1073A}" type="datetimeFigureOut">
              <a:rPr lang="en-US" smtClean="0"/>
              <a:t>5/27/14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BC9BFF-97F1-424D-B040-35FF4BA1073A}" type="datetimeFigureOut">
              <a:rPr lang="en-US" smtClean="0"/>
              <a:t>5/27/14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BC9BFF-97F1-424D-B040-35FF4BA1073A}" type="datetimeFigureOut">
              <a:rPr lang="en-US" smtClean="0"/>
              <a:t>5/27/14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BC9BFF-97F1-424D-B040-35FF4BA1073A}" type="datetimeFigureOut">
              <a:rPr lang="en-US" smtClean="0"/>
              <a:t>5/27/14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BC9BFF-97F1-424D-B040-35FF4BA1073A}" type="datetimeFigureOut">
              <a:rPr lang="en-US" smtClean="0"/>
              <a:t>5/27/14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C9BFF-97F1-424D-B040-35FF4BA1073A}" type="datetimeFigureOut">
              <a:rPr lang="en-US" smtClean="0"/>
              <a:t>5/27/14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BC9BFF-97F1-424D-B040-35FF4BA1073A}" type="datetimeFigureOut">
              <a:rPr lang="en-US" smtClean="0"/>
              <a:t>5/27/14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726F67-4B87-6E40-BF7A-3A7C67122F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BC9BFF-97F1-424D-B040-35FF4BA1073A}" type="datetimeFigureOut">
              <a:rPr lang="en-US" smtClean="0"/>
              <a:t>5/27/14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726F67-4B87-6E40-BF7A-3A7C67122F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Terrorism</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Terrorism?</a:t>
            </a:r>
            <a:endParaRPr lang="en-US" dirty="0"/>
          </a:p>
        </p:txBody>
      </p:sp>
      <p:sp>
        <p:nvSpPr>
          <p:cNvPr id="3" name="Content Placeholder 2"/>
          <p:cNvSpPr>
            <a:spLocks noGrp="1"/>
          </p:cNvSpPr>
          <p:nvPr>
            <p:ph idx="1"/>
          </p:nvPr>
        </p:nvSpPr>
        <p:spPr/>
        <p:txBody>
          <a:bodyPr/>
          <a:lstStyle/>
          <a:p>
            <a:r>
              <a:rPr lang="en-US" dirty="0"/>
              <a:t>Terrorism is a criminal act that influences an audience beyond the immediate victim.</a:t>
            </a:r>
            <a:r>
              <a:rPr lang="en-US" dirty="0" smtClean="0"/>
              <a:t> </a:t>
            </a:r>
          </a:p>
          <a:p>
            <a:r>
              <a:rPr lang="en-US" dirty="0" smtClean="0"/>
              <a:t>The </a:t>
            </a:r>
            <a:r>
              <a:rPr lang="en-US" dirty="0"/>
              <a:t>strategy of terrorists is to commit acts of violence that draws the attention of the local populace, the government, and the world to their cause. The terrorists plan their attack to obtain the greatest publicity, choosing targets that symbolize what they oppose.</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FBI Definition</a:t>
            </a:r>
            <a:br>
              <a:rPr lang="en-US" dirty="0" smtClean="0"/>
            </a:br>
            <a:r>
              <a:rPr lang="en-US" dirty="0" smtClean="0"/>
              <a:t> International Terrorism</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International terrorism </a:t>
            </a:r>
            <a:r>
              <a:rPr lang="en-US" dirty="0"/>
              <a:t>means activities with the following three characteristics</a:t>
            </a:r>
            <a:r>
              <a:rPr lang="en-US" dirty="0" smtClean="0"/>
              <a:t>:</a:t>
            </a:r>
          </a:p>
          <a:p>
            <a:r>
              <a:rPr lang="en-US" dirty="0" smtClean="0"/>
              <a:t>Involve </a:t>
            </a:r>
            <a:r>
              <a:rPr lang="en-US" dirty="0"/>
              <a:t>violent acts or acts dangerous to human life that violate federal or state </a:t>
            </a:r>
            <a:r>
              <a:rPr lang="en-US" dirty="0" smtClean="0"/>
              <a:t>law and appear </a:t>
            </a:r>
            <a:r>
              <a:rPr lang="en-US" dirty="0"/>
              <a:t>to be </a:t>
            </a:r>
            <a:r>
              <a:rPr lang="en-US" dirty="0" smtClean="0"/>
              <a:t>intended:</a:t>
            </a:r>
          </a:p>
          <a:p>
            <a:pPr lvl="1">
              <a:buNone/>
            </a:pPr>
            <a:r>
              <a:rPr lang="en-US" dirty="0" smtClean="0"/>
              <a:t> </a:t>
            </a:r>
            <a:r>
              <a:rPr lang="en-US" dirty="0"/>
              <a:t>(</a:t>
            </a:r>
            <a:r>
              <a:rPr lang="en-US" dirty="0" err="1"/>
              <a:t>i</a:t>
            </a:r>
            <a:r>
              <a:rPr lang="en-US" dirty="0"/>
              <a:t>) to intimidate or coerce a civilian population</a:t>
            </a:r>
            <a:r>
              <a:rPr lang="en-US" dirty="0" smtClean="0"/>
              <a:t>;</a:t>
            </a:r>
          </a:p>
          <a:p>
            <a:pPr lvl="1">
              <a:buNone/>
            </a:pPr>
            <a:r>
              <a:rPr lang="en-US" dirty="0" smtClean="0"/>
              <a:t>(</a:t>
            </a:r>
            <a:r>
              <a:rPr lang="en-US" dirty="0"/>
              <a:t>ii) to influence the policy of a government by intimidation or coercion; </a:t>
            </a:r>
            <a:r>
              <a:rPr lang="en-US" dirty="0" smtClean="0"/>
              <a:t>or</a:t>
            </a:r>
          </a:p>
          <a:p>
            <a:pPr lvl="1">
              <a:buNone/>
            </a:pPr>
            <a:r>
              <a:rPr lang="en-US" dirty="0" smtClean="0"/>
              <a:t> </a:t>
            </a:r>
            <a:r>
              <a:rPr lang="en-US" dirty="0"/>
              <a:t>(iii) to affect the conduct of a government by mass destruction, assassination, or kidnapping; </a:t>
            </a:r>
            <a:r>
              <a:rPr lang="en-US" dirty="0" smtClean="0"/>
              <a:t>and Occur </a:t>
            </a:r>
            <a:r>
              <a:rPr lang="en-US" dirty="0"/>
              <a:t>primarily outside the territorial jurisdiction of the U.S., or transcend national boundaries in terms of the means by which they are accomplished, the persons they appear intended to intimidate or coerce, or the locale in which their perpetrators operate or seek asylum</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 FBI Definition</a:t>
            </a:r>
            <a:br>
              <a:rPr lang="en-US" dirty="0" smtClean="0"/>
            </a:br>
            <a:r>
              <a:rPr lang="en-US" dirty="0" smtClean="0"/>
              <a:t>Domestic Terrorism</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Domestic terrorism </a:t>
            </a:r>
            <a:r>
              <a:rPr lang="en-US" dirty="0" smtClean="0"/>
              <a:t>means activities with the following three characteristics:</a:t>
            </a:r>
          </a:p>
          <a:p>
            <a:r>
              <a:rPr lang="en-US" dirty="0" smtClean="0"/>
              <a:t>Involve acts dangerous to human life that violate federal or state law and appear intended:</a:t>
            </a:r>
          </a:p>
          <a:p>
            <a:pPr lvl="1">
              <a:buNone/>
            </a:pPr>
            <a:r>
              <a:rPr lang="en-US" dirty="0" smtClean="0"/>
              <a:t>(</a:t>
            </a:r>
            <a:r>
              <a:rPr lang="en-US" dirty="0" err="1" smtClean="0"/>
              <a:t>i</a:t>
            </a:r>
            <a:r>
              <a:rPr lang="en-US" dirty="0" smtClean="0"/>
              <a:t>) to intimidate or coerce a civilian population; </a:t>
            </a:r>
          </a:p>
          <a:p>
            <a:pPr lvl="1">
              <a:buNone/>
            </a:pPr>
            <a:r>
              <a:rPr lang="en-US" dirty="0" smtClean="0"/>
              <a:t>(ii) to influence the policy of a government by intimidation or coercion; or </a:t>
            </a:r>
          </a:p>
          <a:p>
            <a:pPr lvl="1">
              <a:buNone/>
            </a:pPr>
            <a:r>
              <a:rPr lang="en-US" dirty="0" smtClean="0"/>
              <a:t>(iii) to affect the conduct of a government by mass destruction, assassination. or kidnapping; and Occur primarily within the territorial jurisdiction of the U.S.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using </a:t>
            </a:r>
            <a:r>
              <a:rPr lang="en-US" dirty="0" err="1" smtClean="0"/>
              <a:t>IPADs</a:t>
            </a:r>
            <a:endParaRPr lang="en-US" dirty="0"/>
          </a:p>
        </p:txBody>
      </p:sp>
      <p:sp>
        <p:nvSpPr>
          <p:cNvPr id="3" name="Content Placeholder 2"/>
          <p:cNvSpPr>
            <a:spLocks noGrp="1"/>
          </p:cNvSpPr>
          <p:nvPr>
            <p:ph idx="1"/>
          </p:nvPr>
        </p:nvSpPr>
        <p:spPr/>
        <p:txBody>
          <a:bodyPr/>
          <a:lstStyle/>
          <a:p>
            <a:pPr algn="ctr"/>
            <a:r>
              <a:rPr lang="en-US" dirty="0" smtClean="0"/>
              <a:t>Domestic and International Terrorism Organizations.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TotalTime>
  <Words>302</Words>
  <Application>Microsoft Macintosh PowerPoint</Application>
  <PresentationFormat>On-screen Show (4:3)</PresentationFormat>
  <Paragraphs>18</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Terrorism</vt:lpstr>
      <vt:lpstr>What is Terrorism?</vt:lpstr>
      <vt:lpstr>U.S. FBI Definition  International Terrorism</vt:lpstr>
      <vt:lpstr>U.S. FBI Definition Domestic Terrorism</vt:lpstr>
      <vt:lpstr>Research using IPADs</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Terrorism</dc:title>
  <dc:creator>Jessica Taylor</dc:creator>
  <cp:lastModifiedBy>Jessica Taylor</cp:lastModifiedBy>
  <cp:revision>1</cp:revision>
  <dcterms:created xsi:type="dcterms:W3CDTF">2014-05-27T12:03:05Z</dcterms:created>
  <dcterms:modified xsi:type="dcterms:W3CDTF">2014-05-27T12:09:49Z</dcterms:modified>
</cp:coreProperties>
</file>