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E0BCF02-11E1-4B99-9FCD-C0268BC84BD6}" type="datetimeFigureOut">
              <a:rPr lang="en-US" smtClean="0"/>
              <a:pPr/>
              <a:t>1/10/2013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0CD95FF-AF76-46B6-A12D-180077F663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0BCF02-11E1-4B99-9FCD-C0268BC84BD6}"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CD95FF-AF76-46B6-A12D-180077F663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E0BCF02-11E1-4B99-9FCD-C0268BC84BD6}"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CD95FF-AF76-46B6-A12D-180077F663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8E0BCF02-11E1-4B99-9FCD-C0268BC84BD6}" type="datetimeFigureOut">
              <a:rPr lang="en-US" smtClean="0"/>
              <a:pPr/>
              <a:t>1/10/2013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60CD95FF-AF76-46B6-A12D-180077F663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8E0BCF02-11E1-4B99-9FCD-C0268BC84BD6}" type="datetimeFigureOut">
              <a:rPr lang="en-US" smtClean="0"/>
              <a:pPr/>
              <a:t>1/10/2013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60CD95FF-AF76-46B6-A12D-180077F66379}"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8E0BCF02-11E1-4B99-9FCD-C0268BC84BD6}" type="datetimeFigureOut">
              <a:rPr lang="en-US" smtClean="0"/>
              <a:pPr/>
              <a:t>1/10/2013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60CD95FF-AF76-46B6-A12D-180077F663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8E0BCF02-11E1-4B99-9FCD-C0268BC84BD6}" type="datetimeFigureOut">
              <a:rPr lang="en-US" smtClean="0"/>
              <a:pPr/>
              <a:t>1/10/2013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0CD95FF-AF76-46B6-A12D-180077F6637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E0BCF02-11E1-4B99-9FCD-C0268BC84BD6}" type="datetimeFigureOut">
              <a:rPr lang="en-US" smtClean="0"/>
              <a:pPr/>
              <a:t>1/10/2013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CD95FF-AF76-46B6-A12D-180077F663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E0BCF02-11E1-4B99-9FCD-C0268BC84BD6}" type="datetimeFigureOut">
              <a:rPr lang="en-US" smtClean="0"/>
              <a:pPr/>
              <a:t>1/10/2013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60CD95FF-AF76-46B6-A12D-180077F663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E0BCF02-11E1-4B99-9FCD-C0268BC84BD6}" type="datetimeFigureOut">
              <a:rPr lang="en-US" smtClean="0"/>
              <a:pPr/>
              <a:t>1/10/2013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0CD95FF-AF76-46B6-A12D-180077F6637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E0BCF02-11E1-4B99-9FCD-C0268BC84BD6}" type="datetimeFigureOut">
              <a:rPr lang="en-US" smtClean="0"/>
              <a:pPr/>
              <a:t>1/10/2013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0CD95FF-AF76-46B6-A12D-180077F6637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E0BCF02-11E1-4B99-9FCD-C0268BC84BD6}" type="datetimeFigureOut">
              <a:rPr lang="en-US" smtClean="0"/>
              <a:pPr/>
              <a:t>1/10/2013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0CD95FF-AF76-46B6-A12D-180077F6637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Rise of Civilization</a:t>
            </a:r>
            <a:endParaRPr lang="en-US" dirty="0"/>
          </a:p>
        </p:txBody>
      </p:sp>
      <p:sp>
        <p:nvSpPr>
          <p:cNvPr id="3" name="Subtitle 2"/>
          <p:cNvSpPr>
            <a:spLocks noGrp="1"/>
          </p:cNvSpPr>
          <p:nvPr>
            <p:ph type="subTitle" idx="1"/>
          </p:nvPr>
        </p:nvSpPr>
        <p:spPr/>
        <p:txBody>
          <a:bodyPr/>
          <a:lstStyle/>
          <a:p>
            <a:r>
              <a:rPr lang="en-US" dirty="0" smtClean="0"/>
              <a:t>By Dorothy Carlos and Dany Bilong</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River Valley Civilizations</a:t>
            </a:r>
            <a:endParaRPr lang="en-US" dirty="0"/>
          </a:p>
        </p:txBody>
      </p:sp>
      <p:sp>
        <p:nvSpPr>
          <p:cNvPr id="3" name="Content Placeholder 2"/>
          <p:cNvSpPr>
            <a:spLocks noGrp="1"/>
          </p:cNvSpPr>
          <p:nvPr>
            <p:ph idx="1"/>
          </p:nvPr>
        </p:nvSpPr>
        <p:spPr/>
        <p:txBody>
          <a:bodyPr/>
          <a:lstStyle/>
          <a:p>
            <a:r>
              <a:rPr lang="en-US" dirty="0" smtClean="0"/>
              <a:t>Indus River Valley (Modern Day India)</a:t>
            </a:r>
          </a:p>
          <a:p>
            <a:r>
              <a:rPr lang="en-US" dirty="0" smtClean="0"/>
              <a:t>Sumer (Mesopotamia)</a:t>
            </a:r>
          </a:p>
          <a:p>
            <a:r>
              <a:rPr lang="en-US" dirty="0" smtClean="0"/>
              <a:t>Egypt (Modern Day Egypt)</a:t>
            </a:r>
          </a:p>
          <a:p>
            <a:r>
              <a:rPr lang="en-US" dirty="0" smtClean="0"/>
              <a:t>Shang (Modern Day China</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Athens vs. Sparta</a:t>
            </a:r>
            <a:endParaRPr lang="en-US" dirty="0"/>
          </a:p>
        </p:txBody>
      </p:sp>
      <p:sp>
        <p:nvSpPr>
          <p:cNvPr id="3" name="Content Placeholder 2"/>
          <p:cNvSpPr>
            <a:spLocks noGrp="1"/>
          </p:cNvSpPr>
          <p:nvPr>
            <p:ph idx="1"/>
          </p:nvPr>
        </p:nvSpPr>
        <p:spPr>
          <a:xfrm>
            <a:off x="457200" y="1882808"/>
            <a:ext cx="3962400" cy="3527392"/>
          </a:xfrm>
        </p:spPr>
        <p:txBody>
          <a:bodyPr/>
          <a:lstStyle/>
          <a:p>
            <a:pPr>
              <a:buNone/>
            </a:pPr>
            <a:r>
              <a:rPr lang="en-US" dirty="0" smtClean="0"/>
              <a:t>Athens</a:t>
            </a:r>
          </a:p>
          <a:p>
            <a:r>
              <a:rPr lang="en-US" dirty="0" smtClean="0"/>
              <a:t>Valued Education</a:t>
            </a:r>
          </a:p>
          <a:p>
            <a:r>
              <a:rPr lang="en-US" dirty="0" smtClean="0"/>
              <a:t>Focused on educating it’s citizens</a:t>
            </a:r>
            <a:endParaRPr lang="en-US" dirty="0"/>
          </a:p>
        </p:txBody>
      </p:sp>
      <p:sp>
        <p:nvSpPr>
          <p:cNvPr id="4" name="TextBox 3"/>
          <p:cNvSpPr txBox="1"/>
          <p:nvPr/>
        </p:nvSpPr>
        <p:spPr>
          <a:xfrm>
            <a:off x="4724400" y="1905000"/>
            <a:ext cx="3962400" cy="2400657"/>
          </a:xfrm>
          <a:prstGeom prst="rect">
            <a:avLst/>
          </a:prstGeom>
          <a:noFill/>
        </p:spPr>
        <p:txBody>
          <a:bodyPr wrap="square" rtlCol="0">
            <a:spAutoFit/>
          </a:bodyPr>
          <a:lstStyle/>
          <a:p>
            <a:r>
              <a:rPr lang="en-US" sz="3000" dirty="0" smtClean="0"/>
              <a:t>Sparta</a:t>
            </a:r>
          </a:p>
          <a:p>
            <a:pPr>
              <a:buFont typeface="Arial" pitchFamily="34" charset="0"/>
              <a:buChar char="•"/>
            </a:pPr>
            <a:r>
              <a:rPr lang="en-US" sz="3000" dirty="0"/>
              <a:t> </a:t>
            </a:r>
            <a:r>
              <a:rPr lang="en-US" sz="3000" dirty="0" smtClean="0"/>
              <a:t>Valued Military</a:t>
            </a:r>
          </a:p>
          <a:p>
            <a:pPr>
              <a:buFont typeface="Arial" pitchFamily="34" charset="0"/>
              <a:buChar char="•"/>
            </a:pPr>
            <a:r>
              <a:rPr lang="en-US" sz="3000" dirty="0" smtClean="0"/>
              <a:t> Focused on building a strong Military</a:t>
            </a:r>
            <a:endParaRPr lang="en-US" sz="3000" dirty="0"/>
          </a:p>
        </p:txBody>
      </p:sp>
      <p:sp>
        <p:nvSpPr>
          <p:cNvPr id="5" name="TextBox 4"/>
          <p:cNvSpPr txBox="1"/>
          <p:nvPr/>
        </p:nvSpPr>
        <p:spPr>
          <a:xfrm>
            <a:off x="304800" y="5334000"/>
            <a:ext cx="8305800" cy="553998"/>
          </a:xfrm>
          <a:prstGeom prst="rect">
            <a:avLst/>
          </a:prstGeom>
          <a:noFill/>
        </p:spPr>
        <p:txBody>
          <a:bodyPr wrap="square" rtlCol="0">
            <a:spAutoFit/>
          </a:bodyPr>
          <a:lstStyle/>
          <a:p>
            <a:r>
              <a:rPr lang="en-US" sz="3000" dirty="0" smtClean="0"/>
              <a:t>Both are city-states from Ancient Greece</a:t>
            </a:r>
            <a:endParaRPr lang="en-US" sz="3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Overview</a:t>
            </a:r>
            <a:endParaRPr lang="en-US" dirty="0"/>
          </a:p>
        </p:txBody>
      </p:sp>
      <p:sp>
        <p:nvSpPr>
          <p:cNvPr id="3" name="Content Placeholder 2"/>
          <p:cNvSpPr>
            <a:spLocks noGrp="1"/>
          </p:cNvSpPr>
          <p:nvPr>
            <p:ph idx="1"/>
          </p:nvPr>
        </p:nvSpPr>
        <p:spPr/>
        <p:txBody>
          <a:bodyPr/>
          <a:lstStyle/>
          <a:p>
            <a:pPr>
              <a:buNone/>
            </a:pPr>
            <a:r>
              <a:rPr lang="en-US" dirty="0" smtClean="0"/>
              <a:t>	This unit, the rise of civilization, is mainly about the prehistoric era and early river valley civilizations. It also touches on culture, artifacts, fossils, and new technologies used in this particular time period.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lstStyle/>
          <a:p>
            <a:r>
              <a:rPr lang="en-US" dirty="0" smtClean="0"/>
              <a:t>Historians-study how people live in the past</a:t>
            </a:r>
          </a:p>
          <a:p>
            <a:r>
              <a:rPr lang="en-US" dirty="0" smtClean="0"/>
              <a:t>Culture-way of life</a:t>
            </a:r>
          </a:p>
          <a:p>
            <a:r>
              <a:rPr lang="en-US" dirty="0" smtClean="0"/>
              <a:t>Artifacts-Non living objects from the past</a:t>
            </a:r>
          </a:p>
          <a:p>
            <a:r>
              <a:rPr lang="en-US" dirty="0" smtClean="0"/>
              <a:t>Fossils-come from pre-existing organisms</a:t>
            </a:r>
          </a:p>
          <a:p>
            <a:r>
              <a:rPr lang="en-US" dirty="0" smtClean="0"/>
              <a:t>Prehistory-before written language</a:t>
            </a:r>
          </a:p>
          <a:p>
            <a:r>
              <a:rPr lang="en-US" dirty="0" smtClean="0"/>
              <a:t>Paleolithic-Period of time when human were nomadic</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(Continued)</a:t>
            </a:r>
            <a:endParaRPr lang="en-US" dirty="0"/>
          </a:p>
        </p:txBody>
      </p:sp>
      <p:sp>
        <p:nvSpPr>
          <p:cNvPr id="3" name="Content Placeholder 2"/>
          <p:cNvSpPr>
            <a:spLocks noGrp="1"/>
          </p:cNvSpPr>
          <p:nvPr>
            <p:ph idx="1"/>
          </p:nvPr>
        </p:nvSpPr>
        <p:spPr/>
        <p:txBody>
          <a:bodyPr/>
          <a:lstStyle/>
          <a:p>
            <a:r>
              <a:rPr lang="en-US" dirty="0" smtClean="0"/>
              <a:t>Neolithic-Period of time when humans started settling and farming</a:t>
            </a:r>
          </a:p>
          <a:p>
            <a:r>
              <a:rPr lang="en-US" dirty="0" smtClean="0"/>
              <a:t>Nomads-travelers, no permanent home</a:t>
            </a:r>
          </a:p>
          <a:p>
            <a:r>
              <a:rPr lang="en-US" dirty="0" smtClean="0"/>
              <a:t>Neolithic Revolution-shift from food gathering to food production via farming</a:t>
            </a:r>
          </a:p>
          <a:p>
            <a:r>
              <a:rPr lang="en-US" dirty="0" smtClean="0"/>
              <a:t>Technology-skills and tools people use to carry out basic needs</a:t>
            </a:r>
          </a:p>
          <a:p>
            <a:r>
              <a:rPr lang="en-US" dirty="0" smtClean="0"/>
              <a:t>Polytheism-belief in many gods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(Continued)</a:t>
            </a:r>
            <a:endParaRPr lang="en-US" dirty="0"/>
          </a:p>
        </p:txBody>
      </p:sp>
      <p:sp>
        <p:nvSpPr>
          <p:cNvPr id="3" name="Content Placeholder 2"/>
          <p:cNvSpPr>
            <a:spLocks noGrp="1"/>
          </p:cNvSpPr>
          <p:nvPr>
            <p:ph idx="1"/>
          </p:nvPr>
        </p:nvSpPr>
        <p:spPr/>
        <p:txBody>
          <a:bodyPr/>
          <a:lstStyle/>
          <a:p>
            <a:r>
              <a:rPr lang="en-US" dirty="0" smtClean="0"/>
              <a:t>Monotheism-belief in one god</a:t>
            </a:r>
          </a:p>
          <a:p>
            <a:r>
              <a:rPr lang="en-US" dirty="0" smtClean="0"/>
              <a:t>Written history-things that happened in the past that are recorded using written language</a:t>
            </a:r>
          </a:p>
          <a:p>
            <a:r>
              <a:rPr lang="en-US" dirty="0" smtClean="0"/>
              <a:t>Oral history-past event that are passed down by mouth ex: folklore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Events</a:t>
            </a:r>
            <a:endParaRPr lang="en-US" dirty="0"/>
          </a:p>
        </p:txBody>
      </p:sp>
      <p:sp>
        <p:nvSpPr>
          <p:cNvPr id="3" name="Content Placeholder 2"/>
          <p:cNvSpPr>
            <a:spLocks noGrp="1"/>
          </p:cNvSpPr>
          <p:nvPr>
            <p:ph idx="1"/>
          </p:nvPr>
        </p:nvSpPr>
        <p:spPr/>
        <p:txBody>
          <a:bodyPr/>
          <a:lstStyle/>
          <a:p>
            <a:r>
              <a:rPr lang="en-US" dirty="0" smtClean="0"/>
              <a:t>Invention of Cuneiform (Sumerians)</a:t>
            </a:r>
          </a:p>
          <a:p>
            <a:r>
              <a:rPr lang="en-US" dirty="0" smtClean="0"/>
              <a:t>Hammurabi's Code (First set of written down laws)</a:t>
            </a:r>
          </a:p>
          <a:p>
            <a:r>
              <a:rPr lang="en-US" dirty="0" smtClean="0"/>
              <a:t>First Alphabet (Phoenicians)</a:t>
            </a:r>
          </a:p>
          <a:p>
            <a:r>
              <a:rPr lang="en-US" dirty="0" smtClean="0"/>
              <a:t>Invention of Iron tools (most significant advancement of Early India)</a:t>
            </a:r>
          </a:p>
          <a:p>
            <a:r>
              <a:rPr lang="en-US" dirty="0" smtClean="0"/>
              <a:t>First Caste System-social ranking system (Early India)</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Written vs. Oral History</a:t>
            </a:r>
            <a:endParaRPr lang="en-US" dirty="0"/>
          </a:p>
        </p:txBody>
      </p:sp>
      <p:sp>
        <p:nvSpPr>
          <p:cNvPr id="3" name="Content Placeholder 2"/>
          <p:cNvSpPr>
            <a:spLocks noGrp="1"/>
          </p:cNvSpPr>
          <p:nvPr>
            <p:ph idx="1"/>
          </p:nvPr>
        </p:nvSpPr>
        <p:spPr>
          <a:xfrm>
            <a:off x="457200" y="1882808"/>
            <a:ext cx="3962400" cy="4572000"/>
          </a:xfrm>
        </p:spPr>
        <p:txBody>
          <a:bodyPr/>
          <a:lstStyle/>
          <a:p>
            <a:pPr>
              <a:buNone/>
            </a:pPr>
            <a:r>
              <a:rPr lang="en-US" dirty="0" smtClean="0"/>
              <a:t>Written History</a:t>
            </a:r>
          </a:p>
          <a:p>
            <a:r>
              <a:rPr lang="en-US" dirty="0" smtClean="0"/>
              <a:t>More accurate</a:t>
            </a:r>
          </a:p>
          <a:p>
            <a:r>
              <a:rPr lang="en-US" dirty="0" smtClean="0"/>
              <a:t>Common in modern civilizations</a:t>
            </a:r>
          </a:p>
          <a:p>
            <a:r>
              <a:rPr lang="en-US" dirty="0" smtClean="0"/>
              <a:t>Cuneiform-Earliest form</a:t>
            </a:r>
            <a:endParaRPr lang="en-US" dirty="0"/>
          </a:p>
        </p:txBody>
      </p:sp>
      <p:sp>
        <p:nvSpPr>
          <p:cNvPr id="4" name="TextBox 3"/>
          <p:cNvSpPr txBox="1"/>
          <p:nvPr/>
        </p:nvSpPr>
        <p:spPr>
          <a:xfrm>
            <a:off x="4724400" y="1905000"/>
            <a:ext cx="3962400" cy="3323987"/>
          </a:xfrm>
          <a:prstGeom prst="rect">
            <a:avLst/>
          </a:prstGeom>
          <a:noFill/>
        </p:spPr>
        <p:txBody>
          <a:bodyPr wrap="square" rtlCol="0">
            <a:spAutoFit/>
          </a:bodyPr>
          <a:lstStyle/>
          <a:p>
            <a:r>
              <a:rPr lang="en-US" sz="3000" dirty="0" smtClean="0"/>
              <a:t>Oral History</a:t>
            </a:r>
          </a:p>
          <a:p>
            <a:pPr>
              <a:buFont typeface="Arial" pitchFamily="34" charset="0"/>
              <a:buChar char="•"/>
            </a:pPr>
            <a:r>
              <a:rPr lang="en-US" sz="3000" dirty="0" smtClean="0"/>
              <a:t>Less reliable</a:t>
            </a:r>
          </a:p>
          <a:p>
            <a:pPr>
              <a:buFont typeface="Arial" pitchFamily="34" charset="0"/>
              <a:buChar char="•"/>
            </a:pPr>
            <a:r>
              <a:rPr lang="en-US" sz="3000" dirty="0" smtClean="0"/>
              <a:t>Passed down from generation to generation</a:t>
            </a:r>
          </a:p>
          <a:p>
            <a:pPr>
              <a:buFont typeface="Arial" pitchFamily="34" charset="0"/>
              <a:buChar char="•"/>
            </a:pPr>
            <a:r>
              <a:rPr lang="en-US" sz="3000" dirty="0" smtClean="0"/>
              <a:t>Common in early civilizations</a:t>
            </a:r>
            <a:endParaRPr lang="en-US" sz="3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vs. Secondary Source</a:t>
            </a:r>
            <a:endParaRPr lang="en-US" dirty="0"/>
          </a:p>
        </p:txBody>
      </p:sp>
      <p:sp>
        <p:nvSpPr>
          <p:cNvPr id="3" name="Content Placeholder 2"/>
          <p:cNvSpPr>
            <a:spLocks noGrp="1"/>
          </p:cNvSpPr>
          <p:nvPr>
            <p:ph idx="1"/>
          </p:nvPr>
        </p:nvSpPr>
        <p:spPr>
          <a:xfrm>
            <a:off x="457200" y="1882808"/>
            <a:ext cx="3962400" cy="4572000"/>
          </a:xfrm>
        </p:spPr>
        <p:txBody>
          <a:bodyPr/>
          <a:lstStyle/>
          <a:p>
            <a:pPr>
              <a:buNone/>
            </a:pPr>
            <a:r>
              <a:rPr lang="en-US" dirty="0" smtClean="0"/>
              <a:t>Primary Sources</a:t>
            </a:r>
          </a:p>
          <a:p>
            <a:r>
              <a:rPr lang="en-US" dirty="0" smtClean="0"/>
              <a:t>First hand accounts of an event</a:t>
            </a:r>
          </a:p>
          <a:p>
            <a:r>
              <a:rPr lang="en-US" dirty="0" smtClean="0"/>
              <a:t>Examples: Diary, Pictures, and Quotes from people at a particular event</a:t>
            </a:r>
            <a:endParaRPr lang="en-US" dirty="0"/>
          </a:p>
        </p:txBody>
      </p:sp>
      <p:sp>
        <p:nvSpPr>
          <p:cNvPr id="4" name="TextBox 3"/>
          <p:cNvSpPr txBox="1"/>
          <p:nvPr/>
        </p:nvSpPr>
        <p:spPr>
          <a:xfrm>
            <a:off x="4648200" y="1905000"/>
            <a:ext cx="3962400" cy="3785652"/>
          </a:xfrm>
          <a:prstGeom prst="rect">
            <a:avLst/>
          </a:prstGeom>
          <a:noFill/>
        </p:spPr>
        <p:txBody>
          <a:bodyPr wrap="square" rtlCol="0">
            <a:spAutoFit/>
          </a:bodyPr>
          <a:lstStyle/>
          <a:p>
            <a:r>
              <a:rPr lang="en-US" sz="3000" dirty="0" smtClean="0"/>
              <a:t>Secondary Sources</a:t>
            </a:r>
          </a:p>
          <a:p>
            <a:pPr>
              <a:buFont typeface="Arial" pitchFamily="34" charset="0"/>
              <a:buChar char="•"/>
            </a:pPr>
            <a:r>
              <a:rPr lang="en-US" sz="3000" dirty="0"/>
              <a:t> </a:t>
            </a:r>
            <a:r>
              <a:rPr lang="en-US" sz="3000" dirty="0" smtClean="0"/>
              <a:t>Second hand accounts of an event</a:t>
            </a:r>
          </a:p>
          <a:p>
            <a:pPr>
              <a:buFont typeface="Arial" pitchFamily="34" charset="0"/>
              <a:buChar char="•"/>
            </a:pPr>
            <a:r>
              <a:rPr lang="en-US" sz="3000" dirty="0" smtClean="0"/>
              <a:t>Examples: encyclopedia, articles, and text books</a:t>
            </a:r>
            <a:endParaRPr lang="en-US" sz="3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Characteristics of Civilization</a:t>
            </a:r>
            <a:endParaRPr lang="en-US" dirty="0"/>
          </a:p>
        </p:txBody>
      </p:sp>
      <p:sp>
        <p:nvSpPr>
          <p:cNvPr id="3" name="Content Placeholder 2"/>
          <p:cNvSpPr>
            <a:spLocks noGrp="1"/>
          </p:cNvSpPr>
          <p:nvPr>
            <p:ph idx="1"/>
          </p:nvPr>
        </p:nvSpPr>
        <p:spPr/>
        <p:txBody>
          <a:bodyPr/>
          <a:lstStyle/>
          <a:p>
            <a:r>
              <a:rPr lang="en-US" dirty="0" smtClean="0"/>
              <a:t>Stable Food Supply</a:t>
            </a:r>
          </a:p>
          <a:p>
            <a:r>
              <a:rPr lang="en-US" dirty="0" smtClean="0"/>
              <a:t>Social Structure</a:t>
            </a:r>
          </a:p>
          <a:p>
            <a:r>
              <a:rPr lang="en-US" dirty="0" smtClean="0"/>
              <a:t>Government</a:t>
            </a:r>
          </a:p>
          <a:p>
            <a:r>
              <a:rPr lang="en-US" dirty="0" smtClean="0"/>
              <a:t>Religion</a:t>
            </a:r>
          </a:p>
          <a:p>
            <a:r>
              <a:rPr lang="en-US" dirty="0" smtClean="0"/>
              <a:t>Writing</a:t>
            </a:r>
          </a:p>
          <a:p>
            <a:r>
              <a:rPr lang="en-US" dirty="0" smtClean="0"/>
              <a:t>Culture</a:t>
            </a:r>
          </a:p>
          <a:p>
            <a:r>
              <a:rPr lang="en-US" dirty="0" smtClean="0"/>
              <a:t>Technology</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57</TotalTime>
  <Words>304</Words>
  <Application>Microsoft Office PowerPoint</Application>
  <PresentationFormat>On-screen Show (4:3)</PresentationFormat>
  <Paragraphs>64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Verve</vt:lpstr>
      <vt:lpstr>Rise of Civilization</vt:lpstr>
      <vt:lpstr>Brief Overview</vt:lpstr>
      <vt:lpstr>Vocabulary</vt:lpstr>
      <vt:lpstr>Vocabulary (Continued)</vt:lpstr>
      <vt:lpstr>Vocabulary (Continued)</vt:lpstr>
      <vt:lpstr>Important Events</vt:lpstr>
      <vt:lpstr>Written vs. Oral History</vt:lpstr>
      <vt:lpstr>Primary vs. Secondary Source</vt:lpstr>
      <vt:lpstr>7 Characteristics of Civilization</vt:lpstr>
      <vt:lpstr>River Valley Civilizations</vt:lpstr>
      <vt:lpstr>Athens vs. Sparta</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Rise of Civilization</dc:title>
  <dc:creator>243042</dc:creator>
  <cp:lastModifiedBy>243042</cp:lastModifiedBy>
  <cp:revision>6</cp:revision>
  <dcterms:created xsi:type="dcterms:W3CDTF">2013-01-09T16:37:44Z</dcterms:created>
  <dcterms:modified xsi:type="dcterms:W3CDTF">2013-01-10T16:18:10Z</dcterms:modified>
</cp:coreProperties>
</file>