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0" r:id="rId4"/>
    <p:sldId id="258" r:id="rId5"/>
    <p:sldId id="260" r:id="rId6"/>
    <p:sldId id="261" r:id="rId7"/>
    <p:sldId id="262" r:id="rId8"/>
    <p:sldId id="271" r:id="rId9"/>
    <p:sldId id="272" r:id="rId10"/>
    <p:sldId id="276" r:id="rId11"/>
    <p:sldId id="277" r:id="rId12"/>
    <p:sldId id="278" r:id="rId13"/>
    <p:sldId id="270" r:id="rId14"/>
    <p:sldId id="263" r:id="rId15"/>
    <p:sldId id="264" r:id="rId16"/>
    <p:sldId id="266" r:id="rId17"/>
    <p:sldId id="267" r:id="rId18"/>
    <p:sldId id="265" r:id="rId19"/>
    <p:sldId id="268" r:id="rId20"/>
    <p:sldId id="269" r:id="rId21"/>
    <p:sldId id="274" r:id="rId22"/>
    <p:sldId id="273" r:id="rId23"/>
    <p:sldId id="275" r:id="rId24"/>
    <p:sldId id="279" r:id="rId2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D11C9-8939-4915-8110-7E0035C0C7DC}" type="datetimeFigureOut">
              <a:rPr kumimoji="1" lang="ja-JP" altLang="en-US" smtClean="0"/>
              <a:pPr/>
              <a:t>2013/1/11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5A719-12F4-4694-8ABF-86F37BFD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ver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ristian" TargetMode="External"/><Relationship Id="rId2" Type="http://schemas.openxmlformats.org/officeDocument/2006/relationships/hyperlink" Target="http://en.wikipedia.org/wiki/Trinitarianis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British_North_American_colonies" TargetMode="External"/><Relationship Id="rId4" Type="http://schemas.openxmlformats.org/officeDocument/2006/relationships/hyperlink" Target="http://en.wikipedia.org/wiki/Province_of_Marylan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76_american_flag_poster-p228632593544212831tdcp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0"/>
            <a:ext cx="4419600" cy="3352800"/>
          </a:xfrm>
          <a:prstGeom prst="rect">
            <a:avLst/>
          </a:prstGeom>
        </p:spPr>
      </p:pic>
      <p:pic>
        <p:nvPicPr>
          <p:cNvPr id="5" name="Picture 4" descr="french-revolu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76216" cy="6858000"/>
          </a:xfrm>
          <a:prstGeom prst="rect">
            <a:avLst/>
          </a:prstGeom>
        </p:spPr>
      </p:pic>
      <p:pic>
        <p:nvPicPr>
          <p:cNvPr id="6" name="Picture 5" descr="william-mary-168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408060"/>
            <a:ext cx="4419600" cy="34499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Unit 6: Age of </a:t>
            </a:r>
            <a:r>
              <a:rPr kumimoji="1" lang="en-US" altLang="ja-JP" dirty="0" smtClean="0"/>
              <a:t>Revolutions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Maseni Jordan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Block4 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1/8/</a:t>
            </a:r>
            <a:r>
              <a:rPr kumimoji="1" lang="en-US" altLang="ja-JP" dirty="0" smtClean="0">
                <a:solidFill>
                  <a:schemeClr val="tx1"/>
                </a:solidFill>
              </a:rPr>
              <a:t>13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15383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WAR!!!!!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(1754-1763) Finally after many efforts to win, France </a:t>
            </a:r>
            <a:r>
              <a:rPr lang="en-US" dirty="0" smtClean="0">
                <a:solidFill>
                  <a:schemeClr val="bg1"/>
                </a:solidFill>
              </a:rPr>
              <a:t>loses the French/Indian War </a:t>
            </a:r>
            <a:r>
              <a:rPr lang="en-US" dirty="0" smtClean="0">
                <a:solidFill>
                  <a:schemeClr val="bg1"/>
                </a:solidFill>
              </a:rPr>
              <a:t>and the British conquer.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Treaty of Paris(1763) ended the war and made England the dominant power North America.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Soon after the taxes began to increase. . .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6" name="MS900388271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228600" y="5715000"/>
            <a:ext cx="990600" cy="990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592"/>
            <a:ext cx="9144000" cy="68955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American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High taxes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Sugar Act – taxes on tea, sugar etc.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Townshend Act – glass, paint etc.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Stamp Act – newspaper, magazines etc.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Many began to post all over “</a:t>
            </a:r>
            <a:r>
              <a:rPr lang="en-US" b="1" i="1" dirty="0" smtClean="0">
                <a:solidFill>
                  <a:srgbClr val="FF0000"/>
                </a:solidFill>
              </a:rPr>
              <a:t>No taxation without </a:t>
            </a:r>
            <a:r>
              <a:rPr lang="en-US" b="1" i="1" dirty="0" smtClean="0">
                <a:solidFill>
                  <a:srgbClr val="FF0000"/>
                </a:solidFill>
              </a:rPr>
              <a:t>representation!”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Declaration Of Independence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July 4, 1776: </a:t>
            </a:r>
            <a:r>
              <a:rPr lang="en-US" sz="4000" dirty="0" smtClean="0">
                <a:solidFill>
                  <a:schemeClr val="bg1"/>
                </a:solidFill>
              </a:rPr>
              <a:t>Thomas Jefferson wrote the declaration of </a:t>
            </a:r>
            <a:r>
              <a:rPr lang="en-US" sz="4000" dirty="0" smtClean="0">
                <a:solidFill>
                  <a:schemeClr val="bg1"/>
                </a:solidFill>
              </a:rPr>
              <a:t>independence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This document</a:t>
            </a:r>
            <a:r>
              <a:rPr lang="en-US" sz="4000" dirty="0" smtClean="0">
                <a:solidFill>
                  <a:schemeClr val="bg1"/>
                </a:solidFill>
              </a:rPr>
              <a:t> declared </a:t>
            </a:r>
            <a:r>
              <a:rPr lang="en-US" sz="4000" dirty="0" smtClean="0">
                <a:solidFill>
                  <a:schemeClr val="bg1"/>
                </a:solidFill>
              </a:rPr>
              <a:t>the colonies separate from Great Britain. </a:t>
            </a: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  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4" name="MS900388231[1].wav">
            <a:hlinkClick r:id="" action="ppaction://media"/>
          </p:cNvPr>
          <p:cNvPicPr>
            <a:picLocks noRot="1" noChangeAspect="1"/>
          </p:cNvPicPr>
          <p:nvPr>
            <a:wavAudioFile r:embed="rId1" name="MS900388231[1].wav"/>
          </p:nvPr>
        </p:nvPicPr>
        <p:blipFill>
          <a:blip r:embed="rId4" cstate="print"/>
          <a:stretch>
            <a:fillRect/>
          </a:stretch>
        </p:blipFill>
        <p:spPr>
          <a:xfrm>
            <a:off x="533400" y="6096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14800" cy="68816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-34119"/>
            <a:ext cx="5029200" cy="4142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108113"/>
            <a:ext cx="5029200" cy="274988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2849562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The</a:t>
            </a:r>
            <a:r>
              <a:rPr lang="en-US" sz="6000" dirty="0" smtClean="0">
                <a:solidFill>
                  <a:srgbClr val="0070C0"/>
                </a:solidFill>
              </a:rPr>
              <a:t>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>
                <a:solidFill>
                  <a:srgbClr val="FF0000"/>
                </a:solidFill>
              </a:rPr>
              <a:t>French </a:t>
            </a:r>
            <a:r>
              <a:rPr lang="en-US" sz="6000" dirty="0" smtClean="0">
                <a:solidFill>
                  <a:srgbClr val="0070C0"/>
                </a:solidFill>
              </a:rPr>
              <a:t>Revolution</a:t>
            </a:r>
            <a:endParaRPr lang="en-US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French Revolution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While England just had a glorious victory and new change in government, France was still poor and under an absolute monarchy.</a:t>
            </a:r>
          </a:p>
          <a:p>
            <a:r>
              <a:rPr lang="en-US" altLang="ja-JP" dirty="0" smtClean="0"/>
              <a:t>King Louis XVI and Queen Marie Antoinette of Austria were in power and things couldn’t be more horrible.</a:t>
            </a:r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411955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599" y="8189"/>
            <a:ext cx="4724401" cy="68498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6" y="0"/>
            <a:ext cx="442187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Absolute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chemeClr val="bg1"/>
                </a:solidFill>
              </a:rPr>
              <a:t>Monarchs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Marie Antoinette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88567" y="2209800"/>
            <a:ext cx="4040188" cy="3951288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Hated to be bored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Loved fashion</a:t>
            </a:r>
          </a:p>
          <a:p>
            <a:r>
              <a:rPr kumimoji="1" lang="en-US" altLang="ja-JP" dirty="0" smtClean="0">
                <a:solidFill>
                  <a:srgbClr val="00B0F0"/>
                </a:solidFill>
              </a:rPr>
              <a:t>Gambler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Loved pleasure and extravagance </a:t>
            </a:r>
            <a:endParaRPr kumimoji="1" lang="en-US" altLang="ja-JP" dirty="0" smtClean="0">
              <a:solidFill>
                <a:srgbClr val="00B0F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King Louis XVI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Easily influenced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Listened to his wife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Strongly held everyone’s opinion</a:t>
            </a:r>
          </a:p>
        </p:txBody>
      </p:sp>
    </p:spTree>
    <p:extLst>
      <p:ext uri="{BB962C8B-B14F-4D97-AF65-F5344CB8AC3E}">
        <p14:creationId xmlns:p14="http://schemas.microsoft.com/office/powerpoint/2010/main" val="127434222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Causes of </a:t>
            </a:r>
            <a:r>
              <a:rPr lang="en-US" sz="7200" smtClean="0"/>
              <a:t>the Revolution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409038029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1: French 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French monarchy was being ruled by two “teenagers” basically. </a:t>
            </a:r>
          </a:p>
          <a:p>
            <a:r>
              <a:rPr lang="en-US" dirty="0" smtClean="0"/>
              <a:t>King Louis XVI and Queen Marie Antoinette were spending their people's tax money on things like: fancy clothes, nice foods, and accessories that aren't necessary. </a:t>
            </a:r>
          </a:p>
          <a:p>
            <a:r>
              <a:rPr lang="en-US" dirty="0" smtClean="0"/>
              <a:t>King Louis XVI was also highly influenced by his peers, especially his wife.</a:t>
            </a:r>
            <a:endParaRPr lang="en-US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Cause 2: Social Structure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Three Estates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First Estate: Clergy (0.5% of the pop.) they owned 10% of all the land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Second Estate: Nobility (10% of the pop.)</a:t>
            </a:r>
            <a:r>
              <a:rPr lang="ja-JP" altLang="en-US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</a:rPr>
              <a:t>they owned 20% of all the land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Third Estate: Common People (90% of the pop.) they owned 70% of all the land</a:t>
            </a:r>
          </a:p>
        </p:txBody>
      </p:sp>
    </p:spTree>
    <p:extLst>
      <p:ext uri="{BB962C8B-B14F-4D97-AF65-F5344CB8AC3E}">
        <p14:creationId xmlns:p14="http://schemas.microsoft.com/office/powerpoint/2010/main" val="137424718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3: Economic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DEBT!!!!! </a:t>
            </a:r>
          </a:p>
          <a:p>
            <a:r>
              <a:rPr lang="en-US" dirty="0" smtClean="0"/>
              <a:t>Much of France’s debt was caused from</a:t>
            </a:r>
          </a:p>
          <a:p>
            <a:pPr lvl="1"/>
            <a:r>
              <a:rPr lang="en-US" dirty="0" smtClean="0"/>
              <a:t>French/Indian War</a:t>
            </a:r>
          </a:p>
          <a:p>
            <a:pPr lvl="1"/>
            <a:r>
              <a:rPr lang="en-US" dirty="0" smtClean="0"/>
              <a:t>American Revolution</a:t>
            </a:r>
          </a:p>
          <a:p>
            <a:pPr lvl="1"/>
            <a:r>
              <a:rPr lang="en-US" dirty="0" smtClean="0"/>
              <a:t>Tax System</a:t>
            </a:r>
          </a:p>
          <a:p>
            <a:pPr lvl="1"/>
            <a:r>
              <a:rPr lang="en-US" dirty="0" smtClean="0"/>
              <a:t>Poor Harvests</a:t>
            </a:r>
            <a:endParaRPr lang="en-US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What is Revolution?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</a:t>
            </a:r>
            <a:r>
              <a:rPr lang="en-US" altLang="ja-JP" dirty="0"/>
              <a:t>forcible overthrow of a government or social order for a new </a:t>
            </a:r>
            <a:r>
              <a:rPr lang="en-US" altLang="ja-JP" dirty="0" smtClean="0"/>
              <a:t>system.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195880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 4: Enlightenment Ideas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of the enlightenment ideas were spread all over France's newspapers.</a:t>
            </a:r>
          </a:p>
          <a:p>
            <a:pPr lvl="1"/>
            <a:r>
              <a:rPr lang="en-US" dirty="0" smtClean="0"/>
              <a:t>Jean-Paul Marat was the cause of many of these ideas</a:t>
            </a:r>
          </a:p>
          <a:p>
            <a:r>
              <a:rPr lang="en-US" dirty="0" smtClean="0"/>
              <a:t>The peasants were starved to death, and then they began to remember that they paid for the American Revolution.</a:t>
            </a:r>
          </a:p>
          <a:p>
            <a:r>
              <a:rPr lang="en-US" dirty="0" smtClean="0"/>
              <a:t>Many revolutionary thoughts became implanted into their minds. . . 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King James XVI’s Reaction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 a reaction King James called </a:t>
            </a:r>
            <a:r>
              <a:rPr lang="en-US" dirty="0" smtClean="0"/>
              <a:t>upon the Estates </a:t>
            </a:r>
            <a:r>
              <a:rPr lang="en-US" dirty="0" smtClean="0">
                <a:solidFill>
                  <a:schemeClr val="bg1"/>
                </a:solidFill>
              </a:rPr>
              <a:t>General, (</a:t>
            </a:r>
            <a:r>
              <a:rPr lang="en-US" b="1" i="1" dirty="0" smtClean="0">
                <a:solidFill>
                  <a:schemeClr val="bg1"/>
                </a:solidFill>
              </a:rPr>
              <a:t>organization of all three Estates who, when in desperate need, were called upon to help the King negotiate a proper solution), </a:t>
            </a:r>
            <a:r>
              <a:rPr lang="en-US" dirty="0" smtClean="0">
                <a:solidFill>
                  <a:schemeClr val="bg1"/>
                </a:solidFill>
              </a:rPr>
              <a:t>solve the problem.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There was no negotiating with the first and second estates, the third estate broke away from the estates general and declared themselves the national assembly.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98"/>
            <a:ext cx="9144000" cy="68592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Riots!!!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mtClean="0"/>
              <a:t>Fearing </a:t>
            </a:r>
            <a:r>
              <a:rPr lang="en-US" dirty="0" smtClean="0"/>
              <a:t>that the King would dispose of the national assembly with violence and force, many events occurred as a result in their anger: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Storming of the Bastille</a:t>
            </a:r>
          </a:p>
          <a:p>
            <a:pPr lvl="1"/>
            <a:r>
              <a:rPr lang="en-US" i="1" dirty="0" smtClean="0">
                <a:solidFill>
                  <a:schemeClr val="bg1"/>
                </a:solidFill>
              </a:rPr>
              <a:t>The Great Storm</a:t>
            </a:r>
            <a:endParaRPr lang="en-US" dirty="0" smtClean="0">
              <a:solidFill>
                <a:schemeClr val="bg1"/>
              </a:solidFill>
            </a:endParaRPr>
          </a:p>
          <a:p>
            <a:pPr lvl="1">
              <a:buNone/>
            </a:pPr>
            <a:endParaRPr lang="en-US" i="1" dirty="0" smtClean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0"/>
            <a:ext cx="4495801" cy="68443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" y="-13648"/>
            <a:ext cx="464023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Unfortu</a:t>
            </a:r>
            <a:r>
              <a:rPr lang="en-US" dirty="0" smtClean="0">
                <a:solidFill>
                  <a:schemeClr val="bg1"/>
                </a:solidFill>
              </a:rPr>
              <a:t>nate Ending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people finally had the ammunition, weapons and guns they needed to break into the palace.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King, Queen and their children attempted to flee to the Queen’s homeland of Austria.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They, unfortunately, were caught, arrested and killed by the guillotine.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man by the name  of Napoleon Bonaparte will come to power and restore France’s good name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smtClean="0"/>
              <a:t>Constitution</a:t>
            </a:r>
            <a:r>
              <a:rPr lang="en-US" dirty="0" smtClean="0"/>
              <a:t>: </a:t>
            </a:r>
            <a:r>
              <a:rPr lang="en-US" sz="1600" b="1" dirty="0" smtClean="0"/>
              <a:t>The system of fundamental laws and principles that prescribes the nature, functions, and limits of a government or another institution</a:t>
            </a:r>
          </a:p>
          <a:p>
            <a:r>
              <a:rPr lang="en-US" sz="1600" dirty="0" smtClean="0"/>
              <a:t>Mayflower Compact</a:t>
            </a:r>
            <a:r>
              <a:rPr lang="en-US" sz="1600" b="1" dirty="0" smtClean="0"/>
              <a:t>: The Mayflower Compact was drawn up with fair and equal laws, for the general good of the settlement and with the will of the majority.</a:t>
            </a:r>
          </a:p>
          <a:p>
            <a:r>
              <a:rPr lang="en-US" sz="1600" dirty="0" smtClean="0"/>
              <a:t>Constitutional Monarchy: </a:t>
            </a:r>
            <a:r>
              <a:rPr lang="en-US" sz="1600" b="1" dirty="0" smtClean="0"/>
              <a:t>A monarchy in which the powers of the ruler are restricted to those granted under the constitution and laws of the nation.</a:t>
            </a:r>
          </a:p>
          <a:p>
            <a:r>
              <a:rPr lang="en-US" sz="1600" dirty="0" smtClean="0"/>
              <a:t>Salutary Neglect</a:t>
            </a:r>
            <a:r>
              <a:rPr lang="en-US" sz="1600" b="1" dirty="0" smtClean="0"/>
              <a:t>: When a mother country stays out of their colonies’ business</a:t>
            </a:r>
          </a:p>
          <a:p>
            <a:r>
              <a:rPr lang="en-US" sz="1600" dirty="0" smtClean="0"/>
              <a:t>Suffrage</a:t>
            </a:r>
            <a:r>
              <a:rPr lang="en-US" sz="1600" b="1" dirty="0" smtClean="0"/>
              <a:t>: The right or privilege of voting; franchise</a:t>
            </a:r>
          </a:p>
          <a:p>
            <a:r>
              <a:rPr lang="en-US" sz="1600" dirty="0" smtClean="0"/>
              <a:t>Limited Monarchy</a:t>
            </a:r>
            <a:r>
              <a:rPr lang="en-US" sz="1600" b="1" dirty="0" smtClean="0"/>
              <a:t>: </a:t>
            </a:r>
            <a:r>
              <a:rPr lang="en-US" altLang="ja-JP" sz="1600" b="1" dirty="0" smtClean="0"/>
              <a:t>is a government in which a constitution or legislature limit the monarchs power.</a:t>
            </a:r>
          </a:p>
          <a:p>
            <a:r>
              <a:rPr lang="en-US" altLang="ja-JP" sz="1600" dirty="0" smtClean="0"/>
              <a:t>Maryland Toleration Act</a:t>
            </a:r>
            <a:r>
              <a:rPr lang="en-US" altLang="ja-JP" sz="1600" b="1" dirty="0" smtClean="0"/>
              <a:t>: </a:t>
            </a:r>
            <a:r>
              <a:rPr lang="en-US" sz="1600" b="1" dirty="0" smtClean="0"/>
              <a:t>was a law mandating religious tolerance for </a:t>
            </a:r>
            <a:r>
              <a:rPr lang="en-US" sz="1600" b="1" dirty="0" smtClean="0">
                <a:hlinkClick r:id="rId2" action="ppaction://hlinkfile" tooltip="Trinitarianism"/>
              </a:rPr>
              <a:t>Trinitarian</a:t>
            </a:r>
            <a:r>
              <a:rPr lang="en-US" sz="1600" b="1" dirty="0" smtClean="0"/>
              <a:t> </a:t>
            </a:r>
            <a:r>
              <a:rPr lang="en-US" sz="1600" b="1" dirty="0" smtClean="0">
                <a:hlinkClick r:id="rId3" action="ppaction://hlinkfile" tooltip="Christian"/>
              </a:rPr>
              <a:t>Christians</a:t>
            </a:r>
            <a:r>
              <a:rPr lang="en-US" sz="1600" b="1" dirty="0" smtClean="0"/>
              <a:t>. Passed on April 21, 1649 by the assembly of the </a:t>
            </a:r>
            <a:r>
              <a:rPr lang="en-US" sz="1600" b="1" dirty="0" smtClean="0">
                <a:hlinkClick r:id="rId4" action="ppaction://hlinkfile" tooltip="Province of Maryland"/>
              </a:rPr>
              <a:t>Maryland colony</a:t>
            </a:r>
            <a:r>
              <a:rPr lang="en-US" sz="1600" b="1" dirty="0" smtClean="0"/>
              <a:t>, it was the second law requiring religious tolerance in the </a:t>
            </a:r>
            <a:r>
              <a:rPr lang="en-US" sz="1600" b="1" dirty="0" smtClean="0">
                <a:hlinkClick r:id="rId5" action="ppaction://hlinkfile" tooltip="British North American colonies"/>
              </a:rPr>
              <a:t>British North American colonies</a:t>
            </a:r>
            <a:endParaRPr lang="en-US" sz="1600" b="1" dirty="0" smtClean="0"/>
          </a:p>
          <a:p>
            <a:r>
              <a:rPr lang="en-US" altLang="ja-JP" sz="1600" dirty="0" smtClean="0"/>
              <a:t>Fundamental Orders of Connecticut: </a:t>
            </a:r>
            <a:r>
              <a:rPr lang="en-US" sz="1600" b="1" dirty="0" smtClean="0"/>
              <a:t>Written by Puritan clergymen, The Fundamental Orders of Connecticut remained the colony’s law until 1662. It was composed of a preamble and eleven orders</a:t>
            </a:r>
            <a:endParaRPr lang="en-US" sz="1600" b="1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8"/>
            <a:ext cx="9144000" cy="684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0753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Glorious Revolution (1688)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glorious revolution was when Parliament invited William and Mary to become rulers of England.</a:t>
            </a:r>
          </a:p>
          <a:p>
            <a:r>
              <a:rPr lang="en-US" altLang="ja-JP" dirty="0" smtClean="0"/>
              <a:t>When they arrived, James II fled to France.</a:t>
            </a:r>
          </a:p>
          <a:p>
            <a:r>
              <a:rPr kumimoji="1" lang="en-US" altLang="ja-JP" dirty="0" smtClean="0"/>
              <a:t>The bloodless overthrow of King James II became known as the gloriou</a:t>
            </a:r>
            <a:r>
              <a:rPr lang="en-US" altLang="ja-JP" dirty="0" smtClean="0"/>
              <a:t>s revolution.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488338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476"/>
            <a:ext cx="9144000" cy="6889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After the Glorious Revolution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William and Mary were welcomed into England, but they had to accept the 1689 English Bill of Rights, which limited the power of the monarchy.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08180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English Bill Of Rights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Limited the power of the King</a:t>
            </a:r>
          </a:p>
          <a:p>
            <a:r>
              <a:rPr lang="en-US" altLang="ja-JP" dirty="0" smtClean="0"/>
              <a:t>King couldn’t levy taxes without the approval of Parliament</a:t>
            </a:r>
          </a:p>
          <a:p>
            <a:r>
              <a:rPr kumimoji="1" lang="en-US" altLang="ja-JP" dirty="0" smtClean="0"/>
              <a:t>King couldn’t end Parliaments laws</a:t>
            </a:r>
          </a:p>
          <a:p>
            <a:r>
              <a:rPr lang="en-US" altLang="ja-JP" dirty="0" smtClean="0"/>
              <a:t>King couldn’t interfere with Freedom of Speech</a:t>
            </a:r>
          </a:p>
          <a:p>
            <a:r>
              <a:rPr kumimoji="1" lang="en-US" altLang="ja-JP" dirty="0" smtClean="0"/>
              <a:t>King couldn’t penalize a citizen who petition the King for grievances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396428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 New </a:t>
            </a:r>
            <a:r>
              <a:rPr lang="en-US" altLang="ja-JP" dirty="0"/>
              <a:t>T</a:t>
            </a:r>
            <a:r>
              <a:rPr lang="en-US" altLang="ja-JP" dirty="0" smtClean="0"/>
              <a:t>ype of Government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glorious revolution created a new type of government called Limited Monarchy</a:t>
            </a:r>
          </a:p>
          <a:p>
            <a:r>
              <a:rPr lang="en-US" altLang="ja-JP" dirty="0" smtClean="0"/>
              <a:t>A limited monarchy </a:t>
            </a:r>
            <a:r>
              <a:rPr lang="en-US" altLang="ja-JP" b="1" i="1" dirty="0" smtClean="0"/>
              <a:t>is a government in which a constitution or legislature limit the monarchs power</a:t>
            </a:r>
          </a:p>
          <a:p>
            <a:r>
              <a:rPr lang="en-US" altLang="ja-JP" dirty="0" smtClean="0"/>
              <a:t>Limited Monarchy called for the need of cabinets (parliamentary advisors to create policies and law), and Prime Ministers.</a:t>
            </a:r>
            <a:endParaRPr lang="en-US" altLang="ja-JP" dirty="0"/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467778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776_american_flag_poster-p228632593544212831tdcp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5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905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The American Revolution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Colonies Populate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150 years after the English men and women moved to the New World, the newer generations began to feel as if they were more so American rather than English.</a:t>
            </a:r>
          </a:p>
          <a:p>
            <a:r>
              <a:rPr lang="en-US" dirty="0" smtClean="0"/>
              <a:t>Many people began to see themselves as Virginians, North Carolinians etc.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298</TotalTime>
  <Words>1024</Words>
  <Application>Microsoft Office PowerPoint</Application>
  <PresentationFormat>On-screen Show (4:3)</PresentationFormat>
  <Paragraphs>97</Paragraphs>
  <Slides>24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Unit 6: Age of Revolutions</vt:lpstr>
      <vt:lpstr>What is Revolution?</vt:lpstr>
      <vt:lpstr>PowerPoint Presentation</vt:lpstr>
      <vt:lpstr>Glorious Revolution (1688)</vt:lpstr>
      <vt:lpstr>After the Glorious Revolution</vt:lpstr>
      <vt:lpstr>English Bill Of Rights</vt:lpstr>
      <vt:lpstr>A New Type of Government</vt:lpstr>
      <vt:lpstr>The American Revolution</vt:lpstr>
      <vt:lpstr>The Colonies Populate</vt:lpstr>
      <vt:lpstr>WAR!!!!!</vt:lpstr>
      <vt:lpstr>Causes of American Revolution</vt:lpstr>
      <vt:lpstr>Declaration Of Independence</vt:lpstr>
      <vt:lpstr>The  French Revolution</vt:lpstr>
      <vt:lpstr>French Revolution</vt:lpstr>
      <vt:lpstr>Absolute Monarchs</vt:lpstr>
      <vt:lpstr>Causes of the Revolution</vt:lpstr>
      <vt:lpstr>Cause 1: French Monarchy</vt:lpstr>
      <vt:lpstr>Cause 2: Social Structure</vt:lpstr>
      <vt:lpstr>Cause 3: Economic Problem</vt:lpstr>
      <vt:lpstr>Cause 4: Enlightenment Ideas </vt:lpstr>
      <vt:lpstr>King James XVI’s Reaction</vt:lpstr>
      <vt:lpstr>Riots!!!</vt:lpstr>
      <vt:lpstr>The Unfortunate Ending</vt:lpstr>
      <vt:lpstr>Vocabulary</vt:lpstr>
    </vt:vector>
  </TitlesOfParts>
  <Company>WCPSS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6: Age of Revolutions</dc:title>
  <dc:creator>Maseni Jordan</dc:creator>
  <cp:lastModifiedBy>Maseni Jordan</cp:lastModifiedBy>
  <cp:revision>31</cp:revision>
  <dcterms:created xsi:type="dcterms:W3CDTF">2013-01-09T13:15:06Z</dcterms:created>
  <dcterms:modified xsi:type="dcterms:W3CDTF">2013-01-11T13:27:24Z</dcterms:modified>
</cp:coreProperties>
</file>