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57" r:id="rId5"/>
    <p:sldId id="258" r:id="rId6"/>
    <p:sldId id="259" r:id="rId7"/>
    <p:sldId id="261" r:id="rId8"/>
    <p:sldId id="260" r:id="rId9"/>
    <p:sldId id="265" r:id="rId10"/>
    <p:sldId id="264" r:id="rId11"/>
    <p:sldId id="262" r:id="rId12"/>
    <p:sldId id="266" r:id="rId13"/>
    <p:sldId id="263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CC8BDF-B9FC-4C6B-8339-39AFE6EA04F4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15E04F-556F-42CC-AFDB-A33DE06FA4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Renaissance and Reformation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3 and 3.5</a:t>
            </a:r>
            <a:endParaRPr lang="en-US" dirty="0"/>
          </a:p>
        </p:txBody>
      </p:sp>
      <p:pic>
        <p:nvPicPr>
          <p:cNvPr id="23554" name="Picture 2" descr="http://upload.wikimedia.org/wikipedia/commons/thumb/c/c3/Raphael_School_of_Athens.jpg/350px-Raphael_School_of_Athe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533400"/>
            <a:ext cx="3333750" cy="218122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Protestant Reformation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ylium" pitchFamily="2" charset="0"/>
              </a:rPr>
              <a:t>During the reformation, hundreds of new protestant groups formed.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Calvinists: founded by John Calvin and believed in Predestination.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Anabaptists: a more radical protestant group.  Believed in separation of church and state.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Later, Mary Tudor, or “Bloody Mary”, came to power and wanted to return England to a Catholic Church.  Hundreds of protestants were burned at the stake.</a:t>
            </a:r>
            <a:endParaRPr lang="en-US" dirty="0">
              <a:solidFill>
                <a:schemeClr val="tx1"/>
              </a:solidFill>
              <a:latin typeface="Beryliu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 Luther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2057400"/>
            <a:ext cx="5410200" cy="4325112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Berylium" pitchFamily="2" charset="0"/>
              </a:rPr>
              <a:t>Martin Luther was a catholic monk who did not like the teaching and behaviors of the catholic church.  </a:t>
            </a:r>
          </a:p>
          <a:p>
            <a:r>
              <a:rPr lang="en-US" dirty="0" smtClean="0">
                <a:latin typeface="Berylium" pitchFamily="2" charset="0"/>
              </a:rPr>
              <a:t>He wrote the 95 Theses, which is a list of complaints and grievances about the church.</a:t>
            </a:r>
          </a:p>
          <a:p>
            <a:r>
              <a:rPr lang="en-US" dirty="0" smtClean="0">
                <a:latin typeface="Berylium" pitchFamily="2" charset="0"/>
              </a:rPr>
              <a:t>He nailed his 95 Theses on the door of a church.</a:t>
            </a:r>
          </a:p>
          <a:p>
            <a:r>
              <a:rPr lang="en-US" dirty="0" smtClean="0">
                <a:latin typeface="Berylium" pitchFamily="2" charset="0"/>
              </a:rPr>
              <a:t>He created a new branch of Christianity called Lutheranism.</a:t>
            </a:r>
            <a:endParaRPr lang="en-US" dirty="0">
              <a:latin typeface="Berylium" pitchFamily="2" charset="0"/>
            </a:endParaRPr>
          </a:p>
        </p:txBody>
      </p:sp>
      <p:pic>
        <p:nvPicPr>
          <p:cNvPr id="10242" name="Picture 2" descr="http://foraslanandvolstate.files.wordpress.com/2011/10/martin_luther_95_the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3124200" cy="1999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Arguments in the 95 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6477000" cy="43251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ylium" pitchFamily="2" charset="0"/>
              </a:rPr>
              <a:t>Martin Luther made 3 main arguments: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He disagreed that people could purchase forgiveness and salvation. 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He believed that the pope had no authority to release people from purgatory.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Berylium" pitchFamily="2" charset="0"/>
              </a:rPr>
              <a:t>Luther believed salvation was achieved through faith alone and not through good works or through purchasing indulgences.</a:t>
            </a:r>
            <a:endParaRPr lang="en-US" dirty="0">
              <a:solidFill>
                <a:schemeClr val="tx1"/>
              </a:solidFill>
              <a:latin typeface="Berylium" pitchFamily="2" charset="0"/>
            </a:endParaRPr>
          </a:p>
        </p:txBody>
      </p:sp>
      <p:pic>
        <p:nvPicPr>
          <p:cNvPr id="6146" name="Picture 2" descr="http://sheridanvoice.com/blog/wp-content/uploads/2012/11/95the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200400"/>
            <a:ext cx="2486025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6400800" cy="432511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Berylium" pitchFamily="2" charset="0"/>
              </a:rPr>
              <a:t>The printing press was an important invention during the Renaissance.</a:t>
            </a:r>
          </a:p>
          <a:p>
            <a:r>
              <a:rPr lang="en-US" dirty="0" smtClean="0">
                <a:latin typeface="Berylium" pitchFamily="2" charset="0"/>
              </a:rPr>
              <a:t>It allowed ideas to be spread more quickly.</a:t>
            </a:r>
          </a:p>
          <a:p>
            <a:r>
              <a:rPr lang="en-US" dirty="0" smtClean="0">
                <a:latin typeface="Berylium" pitchFamily="2" charset="0"/>
              </a:rPr>
              <a:t>The bible was now printed in the common language of the people instead of Latin. This meant everyone could read the bible for themselves instead of relying on </a:t>
            </a:r>
          </a:p>
          <a:p>
            <a:pPr>
              <a:buNone/>
            </a:pPr>
            <a:r>
              <a:rPr lang="en-US" dirty="0" smtClean="0">
                <a:latin typeface="Berylium" pitchFamily="2" charset="0"/>
              </a:rPr>
              <a:t> </a:t>
            </a:r>
            <a:r>
              <a:rPr lang="en-US" dirty="0" smtClean="0">
                <a:latin typeface="Berylium" pitchFamily="2" charset="0"/>
              </a:rPr>
              <a:t>  the word of the church.</a:t>
            </a:r>
            <a:endParaRPr lang="en-US" dirty="0">
              <a:latin typeface="Berylium" pitchFamily="2" charset="0"/>
            </a:endParaRPr>
          </a:p>
        </p:txBody>
      </p:sp>
      <p:pic>
        <p:nvPicPr>
          <p:cNvPr id="9218" name="Picture 2" descr="http://t2.gstatic.com/images?q=tbn:ANd9GcSs33NVAxy8wplWRD4p1uIwmSfweHX4UdLQwc2ONy6eh-jqVuW4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419600"/>
            <a:ext cx="2571750" cy="1781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1143000"/>
            <a:ext cx="4114800" cy="1066800"/>
          </a:xfrm>
        </p:spPr>
        <p:txBody>
          <a:bodyPr/>
          <a:lstStyle/>
          <a:p>
            <a:r>
              <a:rPr lang="en-US" dirty="0" smtClean="0"/>
              <a:t>Henry VIII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0" y="2209800"/>
            <a:ext cx="5029200" cy="432511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erylium" pitchFamily="2" charset="0"/>
              </a:rPr>
              <a:t>Created his own church called the Church of England, because he wanted to annul his marriage to Catherine of Aragon.</a:t>
            </a:r>
          </a:p>
          <a:p>
            <a:r>
              <a:rPr lang="en-US" sz="2400" dirty="0" smtClean="0">
                <a:latin typeface="Berylium" pitchFamily="2" charset="0"/>
              </a:rPr>
              <a:t>Had 6 wives </a:t>
            </a:r>
          </a:p>
          <a:p>
            <a:r>
              <a:rPr lang="en-US" sz="2400" dirty="0" smtClean="0">
                <a:latin typeface="Berylium" pitchFamily="2" charset="0"/>
              </a:rPr>
              <a:t>Act of Supremacy : Henry VIII became supreme head on earth of the Church of England</a:t>
            </a:r>
            <a:endParaRPr lang="en-US" sz="2400" dirty="0">
              <a:latin typeface="Berylium" pitchFamily="2" charset="0"/>
            </a:endParaRPr>
          </a:p>
        </p:txBody>
      </p:sp>
      <p:pic>
        <p:nvPicPr>
          <p:cNvPr id="27650" name="Picture 2" descr="http://secularright.org/SR/wordpress/wp-content/uploads/2012/06/henry-vi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2908852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066800"/>
          </a:xfrm>
        </p:spPr>
        <p:txBody>
          <a:bodyPr/>
          <a:lstStyle/>
          <a:p>
            <a:r>
              <a:rPr lang="en-US" dirty="0" smtClean="0"/>
              <a:t>Isaac Newton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5334000" cy="352653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erylium" pitchFamily="2" charset="0"/>
              </a:rPr>
              <a:t>Discovered the force of gravity.</a:t>
            </a:r>
          </a:p>
          <a:p>
            <a:r>
              <a:rPr lang="en-US" sz="2400" dirty="0" smtClean="0">
                <a:latin typeface="Berylium" pitchFamily="2" charset="0"/>
              </a:rPr>
              <a:t>Used math to prove that gravity keeps the planets in their orbit moving around the sun.</a:t>
            </a:r>
            <a:endParaRPr lang="en-US" sz="2400" dirty="0">
              <a:latin typeface="Berylium" pitchFamily="2" charset="0"/>
            </a:endParaRPr>
          </a:p>
        </p:txBody>
      </p:sp>
      <p:pic>
        <p:nvPicPr>
          <p:cNvPr id="26626" name="Picture 2" descr="http://www.nndb.com/people/864/000024792/newton-port2-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905000"/>
            <a:ext cx="29337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Berylium" pitchFamily="2" charset="0"/>
              </a:rPr>
              <a:t>Humanists – one who believes in a full, meaningful life on earth</a:t>
            </a:r>
          </a:p>
          <a:p>
            <a:r>
              <a:rPr lang="en-US" sz="2400" dirty="0" smtClean="0">
                <a:latin typeface="Berylium" pitchFamily="2" charset="0"/>
              </a:rPr>
              <a:t>Patron – financial supporters of the arts</a:t>
            </a:r>
          </a:p>
          <a:p>
            <a:r>
              <a:rPr lang="en-US" sz="2400" dirty="0" smtClean="0">
                <a:latin typeface="Berylium" pitchFamily="2" charset="0"/>
              </a:rPr>
              <a:t>Predestination - 	Calvinist belief that God long ago determined who would gain salvation</a:t>
            </a:r>
          </a:p>
          <a:p>
            <a:r>
              <a:rPr lang="en-US" sz="2400" dirty="0" smtClean="0">
                <a:latin typeface="Berylium" pitchFamily="2" charset="0"/>
              </a:rPr>
              <a:t>Indulgences – charging for the pardoning or forgiveness of sins</a:t>
            </a:r>
          </a:p>
          <a:p>
            <a:r>
              <a:rPr lang="en-US" sz="2400" dirty="0" smtClean="0">
                <a:latin typeface="Berylium" pitchFamily="2" charset="0"/>
              </a:rPr>
              <a:t>Scientific Method – careful, step by step process used to confirm findings and to prove or disprove a hypothesis</a:t>
            </a:r>
          </a:p>
          <a:p>
            <a:r>
              <a:rPr lang="en-US" sz="2400" dirty="0" smtClean="0">
                <a:latin typeface="Berylium" pitchFamily="2" charset="0"/>
              </a:rPr>
              <a:t>Renaissance Man – someone who is good at a lot of different things</a:t>
            </a:r>
            <a:endParaRPr lang="en-US" sz="2400" dirty="0">
              <a:latin typeface="Beryliu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Berylium" pitchFamily="2" charset="0"/>
              </a:rPr>
              <a:t>Machiavelli – An Italian statesman, historian, and political philosopher.</a:t>
            </a:r>
          </a:p>
          <a:p>
            <a:r>
              <a:rPr lang="en-US" sz="2400" dirty="0" smtClean="0">
                <a:latin typeface="Berylium" pitchFamily="2" charset="0"/>
              </a:rPr>
              <a:t>Copernicus – Believed the universe was heliocentric and revolved around the sun, not the earth.</a:t>
            </a:r>
          </a:p>
          <a:p>
            <a:r>
              <a:rPr lang="en-US" sz="2400" dirty="0" smtClean="0">
                <a:latin typeface="Berylium" pitchFamily="2" charset="0"/>
              </a:rPr>
              <a:t>Kepler – Believed the planets moved in orbits that are elliptical (oval), not round.</a:t>
            </a:r>
          </a:p>
          <a:p>
            <a:r>
              <a:rPr lang="en-US" sz="2400" dirty="0" smtClean="0">
                <a:latin typeface="Berylium" pitchFamily="2" charset="0"/>
              </a:rPr>
              <a:t>Galileo – Built the first telescope and studied the planets and moon. His ideas challenged the Christian teaching that the heavens were fixed in position to the earth.</a:t>
            </a:r>
          </a:p>
          <a:p>
            <a:r>
              <a:rPr lang="en-US" sz="2400" dirty="0" smtClean="0">
                <a:latin typeface="Berylium" pitchFamily="2" charset="0"/>
              </a:rPr>
              <a:t>Medici family – strong patrons of the arts</a:t>
            </a:r>
            <a:endParaRPr lang="en-US" sz="2400" dirty="0">
              <a:latin typeface="Beryliu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Renaissance?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ylium" pitchFamily="2" charset="0"/>
              </a:rPr>
              <a:t>The renaissance is French for “rebirth”</a:t>
            </a:r>
            <a:endParaRPr lang="en-US" dirty="0" smtClean="0">
              <a:latin typeface="Berylium" pitchFamily="2" charset="0"/>
            </a:endParaRPr>
          </a:p>
          <a:p>
            <a:r>
              <a:rPr lang="en-US" dirty="0" smtClean="0">
                <a:latin typeface="Berylium" pitchFamily="2" charset="0"/>
              </a:rPr>
              <a:t>It renewed interest in Greek and Roman literature and life.  </a:t>
            </a:r>
          </a:p>
          <a:p>
            <a:r>
              <a:rPr lang="en-US" dirty="0" smtClean="0">
                <a:latin typeface="Berylium" pitchFamily="2" charset="0"/>
              </a:rPr>
              <a:t>Placed emphasis on the power of human reason and advances in the art and sciences.</a:t>
            </a:r>
          </a:p>
          <a:p>
            <a:r>
              <a:rPr lang="en-US" dirty="0" smtClean="0">
                <a:latin typeface="Berylium" pitchFamily="2" charset="0"/>
              </a:rPr>
              <a:t>The Renaissance started in Italy in the 1300s (Florence, Milan, Rome, Naples and Venice).</a:t>
            </a:r>
          </a:p>
          <a:p>
            <a:endParaRPr lang="en-US" dirty="0">
              <a:latin typeface="Beryliu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Medici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229600" cy="3236976"/>
          </a:xfrm>
        </p:spPr>
        <p:txBody>
          <a:bodyPr/>
          <a:lstStyle/>
          <a:p>
            <a:r>
              <a:rPr lang="en-US" dirty="0" smtClean="0">
                <a:latin typeface="Berylium" pitchFamily="2" charset="0"/>
              </a:rPr>
              <a:t>The Medici family were strong patrons (financial supporters) of the arts. </a:t>
            </a:r>
          </a:p>
          <a:p>
            <a:r>
              <a:rPr lang="en-US" dirty="0" smtClean="0">
                <a:latin typeface="Berylium" pitchFamily="2" charset="0"/>
              </a:rPr>
              <a:t>They funded many artist in Florence including Michelangelo.</a:t>
            </a:r>
          </a:p>
          <a:p>
            <a:r>
              <a:rPr lang="en-US" dirty="0" smtClean="0">
                <a:latin typeface="Berylium" pitchFamily="2" charset="0"/>
              </a:rPr>
              <a:t>This reason made Florence the birthplace of the Renaissance. </a:t>
            </a:r>
            <a:endParaRPr lang="en-US" dirty="0">
              <a:latin typeface="Berylium" pitchFamily="2" charset="0"/>
            </a:endParaRPr>
          </a:p>
        </p:txBody>
      </p:sp>
      <p:sp>
        <p:nvSpPr>
          <p:cNvPr id="14338" name="AutoShape 2" descr="data:image/jpeg;base64,/9j/4AAQSkZJRgABAQAAAQABAAD/2wCEAAkGBhQSERUUEhQWFRUVFxgVGBgYFxwYGhcYHBcVGB0VGhcYGyYeHRokGhcXHy8gIycpLCwsFx4xNTAqNSYrLCkBCQoKDgwOGg8PGiwkHyQsLCwsKSwsLCwsLCwsLCwsLCwsLCwsLCwsLCwpLCwsLCwsLCwsLCwsLCwsLCwsLCwsLP/AABEIALwA+QMBIgACEQEDEQH/xAAbAAACAwEBAQAAAAAAAAAAAAACBAEDBQAGB//EADoQAAEDAgQEBQIEBQUAAwEAAAEAAhEDIQQSMUEFUWFxIoGRofATsTJCwdEGUmLh8RQWI3KCM5KyFf/EABoBAAMBAQEBAAAAAAAAAAAAAAECAwQABQb/xAAkEQACAgIDAAIBBQAAAAAAAAAAAQIRAyESMUEEE1EiMmFx4f/aAAwDAQACEQMRAD8A+Tqcy6FACwm0LMuzqFI7/Pn2XHE5kQKEBEAgzkTK6ULihz9UKOstlEHBUtejBXUFMOeSjOoUFCjtBErsyGFyNHBZlBehJQlckAPMuNRAuJRo5k/UUZ1ACLIjSADnQh6MhAWpqQKIc5CUREIUTjpUSplQjQDgoKlCikKyZXZlCkFdQrZCjzHqphTKNClxC6ETgoCgaERC6FMK+nh2/Tc4uMhwAA5RMyjZxQ0Kz6ZgHYqMnupInSB2QsJW9qqWhXwBFJtQuHiuG7gTEn9kllTRYjACtC4UkQag2MrOhSuyrsqUJyEj5Kl1kGZMjg1ACDOpFTuuoFhkdVGVcHBGAgEHL0UOlWIHLkwAFpQEFWOKAJwAkLsqIqHBGzqBhCiQpkA6FxC5ciBkBTC5EFwoKj5qihRHz4UBRwtQhqMlSx0dtVCzQEHDKBFwTfmqHPVjjPqghcgWD9RSHc0Tadt4Qub8/dU0dYdWuXb2AtyA5I6FJzvC1pcB4iB9ydlQGp2hiy1uVsATJtc9+yR66AUCmjDF0yuhLdjoFwUIkJXJAZS9QKaaweBfVdlY2T7Acydls0/4MqHWo0dgT+yLyRj2wJNnncq7KvSO/gp+1RvmCEnjf4cfSu4hw6T6ILNB9SQeLXhj5IVgR1KSrhN2AKUJCKFC44AhQQidKDN8lMjgXBQiJQpgNguQErnFDCqkI2yc67OoAUI0LbLQUSpaVYCpsIUqM3VcEWc9fRcAZK4JnD0czoIt85Jqvg8rLc/nn1WXkkaaC4RwU1QXGzQco6n9AFpf7UBP4iG+6d4SQ2hSHQnzJK1aZXn5vkZFKomiOJVsw3/wq2PxH5svP4nAZTHp1XunYoEWk9hb1XmuJ0QXTunwZ5t/qJ5IV0eeNJHQpt/MSDsr6rIO1vSf1UMdlJgTaP8AC3tkGi5+FaAAHNcT/KSSOhkAekqqrQI5fNk1QqncX9vnRWOoki9gPU91LlsCZmlqrIWtwzhRqvIcPCNpNzs2Qp460EtMaeAgbRpbkjzV0E1f4VogUcw1c4z5aBbrXLE4LULaDIbm1PXU8gtihXa5ub1m0HkV5HyVJzs3YkqL5WfxeMhm6J3ES4kUmF94nRvYWkpDiFdxjMBysTryMhdhxyTug5Ko8riAlCtDF6mBus9y9yHRgZMqYR0actNrggDkhewi36z9kxwDkEckZCAtTI4EtQOCItQOaiB7NDgnBf8AUOMyGN1I1nkNl7PBcGpUx4GAcyRLj3cVl/wy9rMOMxy5nuudNl6BtQROYRrNoI5zyXkfM+RkUuMXRsxYI8bZ57jX8Mh0vpwDqRsV5J9NfQq/GKVwHZjpbT1Xh8eRmMaErV8PLN6mZs2JRehEowhLlLSvSZCjgjkqApzJLA0enoCYO+luivr4bM087lTRYBpPkrmmNl4/LZoXZOEw9U0WFjw2W2kZoAJsU/iahaxo1JgGPcqeHvH02xtI91RjsW1rmyRIvBKhKXKVUao9BYsVmxkLIBIIInsBF0nxDCPa0OdExdoFuy3adSwPMA+qyeJYnNI2RhLdUCcdHmMWTvHP/Coovg6DzAcPQhNY+mG7gk7C8d0sx8dF6iejGx6hR+C3fyWnTwL3N2A5nU/9QP1IQ8NwWYZnC3X20T3EsYcoY0GTrDSco8t1mk23o4PA4QiBMGLEDQ7ErL4vgqgJmHAXJkW7grXwJFuVj/nlda78M14h1xqs32cZbRWMbPO8K4TnwzZcYcXEgGIvty7p5+FyUzTaTeZJMn1Ws+kGmBYG/ms3iWLYweKZPv5qcskpvSNUUkit3B2PphkEtseoPdVM4LlbdxPmYA2F9T1WnhKoyNPMSqMdiLIxySToDguzyPE6IDzyNx+6y6tP3W/iyyZfvpcrMbh3VXw0SeWwH7L08c9GSSKMBhnPdDQTudrdSnOJYMgAwABYgbHmSvQcP4W2i2Jkn8RG/QdFn8YpjQGwF9R6TdIs1ypC00edcFW7urnlVOWxHbKyELgriED2rrOo3eD4Z/0mOESQ7KCJEzuna2bJTpWBJJdH4QJ0A6lU/wAP4j/gDRqHERzBg22KMYljsSBJMkA29/L9F52S3N6NkFS0V4qlVBa2mAW6aAGd/JYuPpODjMT0XrMRjw2Rv9+q8vj35nFU+PkbfRLLCjOboVCseyPNBC9G7MzRzUfzdAApy/IS0I0etoWTM6x89UrRvzTOi8Z9lhzhr/ARu0z6oauKNs1Jhg9/uqaNXI8HUOsY9QYTrqzeUqUtM1QdotbiMzJIjaFk4t0U3HkE466R4sfBHmmxfuOm9GHjcJky3mWg6g+dimeE8OD/ABP/AAg2A1dH2H7qrA8N+q+Iho/Ef0FtV6qhhwBDWgADWIAH6rbkycUZVFsl06xAJsBZU4rGhlhGbYfqeicy8yB876LPx7aY8LQAdc0Xvuf7rJF32F6CwleWzGljOu17rYwVZuUdF53Ckg5dveevNauHqAXUskXY0JD3EpyhzbxaNNd1j1qbgS12QzoXSB30K36dUOBHqk62DabP0B0nUIRlXZqTsxsG5xJiA1u4m52AlTiXTZO46oxthDR6Dss9tN9T/wCJrnTbNBDP/uRHpJVo72CUvDLxVB1aq2mxsmLbd3HovS8O4K2i2B4nHVx37DYJvhXDBRbE5nOgvI//ACLTH3TNV4Gto+apcudv9MSSh6xV9NwFh7rz/EbuImPCRManp0Wzj8QIlpMbx15LA4kYaTmJFxzHumwJ2Tmzz7z8lASrHEIBE6+q9RMmgJQFyYfh3bQexVf+kdy9/wBUUwNjnCqbKjXscYMhwjlEEK0YBsBvg11glw8+XQFBw3hNbM1wDf8A0SJB7Ap41aLC4GnlfNwRJ8ncuylNtdFoNNf6V18KxoGTzJJv6myycSYBPOyer4wHQIaPDH1vwNEbuJAaP/R+wkpcba3I6TZlBQSvR0P4aDR43Bx6C08huUGKwTGnKB378lT74XSItM8/KL5utU0rQAB6Kr6XT7J/svoVxZvtFkQPVU4fENAVxrt217LyvSlouofiHLvpO/ZaVOgCBOuluixjUB6/NFo4LFE2IkjU8xFrcx0U52WxzrsvfhBsSk6mBzc40nryTprC0zfpuiaQbx5cuwSRk0Uk0wMNgWsAA2knq7mVeDsAmGtHwKzO1sSR5p+V9k9GNxGq9oJawxubk+iyagcLOBmQdifRbPEuKB3gaCc1gG6vPIch1StNgaIe+myNcozGf5c2gPqqxdLolxt9iDnPOgPzbonqNTNbxW3LSInqbe6sHGqYgNOd1tmjpq9wIHZXN+o/xZW2tJfII/7XE+6Em34HgX0K5EaXJB/foE22oCDmi3NJsBa058rDuC4AdCHbgjfouzRB2OhFwexFlFoqnRo0QzUNbP8A1H7I/rZhaDCyRiCOfP8AsqA4julcZfkPNGs/EtjWCOhskqnEHZYkDsksx5+nJL4nEBkhxAjSQYNv6ZKpDGJKbOrYg372v8ssXiuMDnQ1wLYGhkZu41U8Q4uRLWZYIucp16THrCyfrc16GLG1sjYRcraFQDbz37aqolHSc3cgfOi0SOHGvHv8lHTySPqTlF/CJJPKCRA6pM4pgsDft7XRh4PX5yUXFhNtnHmA+Gm49S4N9BB+6GtiqVV8OY5s/wAxBgga2HLosgd1dTqRJBgm3l+yi4JbQyf8Dwfhqf4KP1Xc6jiGA9GC7v8A0fJM/wD97nTB5ZS5sepI+yyHVBIk32HX/Ckv+aLmuXYbNPFcZbH/ABhwcbHNByj+kjU9Yss0VAqC4cwYN1Via+RpiJ7Jo410gNjNQ20v83VH1Xcvnos9/E3bQFX/AK9/VaVhdbIykjawlVrnPzRpYfsm8FTZnYHD8XMkDtYhYlOqQ6Qf8JvGiKdO0XO8/rZSlDYT04wNMHS0czf3TtPhTZESN9V5bhPGHF2Wo4xFnR+A6eh0XoKfGWsac4cIIEC8A9ZG+yw5IZIuisZR9HKvDLlwces/af2VBoVGwbuEwIv/AHjqluI8fa0EfidGmzZ2JH4ihwPHGvBg3a3MQ7nybziN4C6OOTVtAckMDioa7K+QRzMW5pLifEWmAwgiRJ1np25pPh9SarqjiLnNe8A/lMmD9lTUZ9R5Jgt1tYOPbRWWNL0CbkXnF3Iphznfmdr5NtAarOHUHVH5Q2lOnjOe/KNEWGoQDsS6BHuvS1aVKnTyxAaInQ89ecpZZYrosoL1mPWFekC19Oi5vJo9xYdVXhm0nSWh9Mi1tJO5cLjvCqqYvPbxev3lUOokGQTPZC770D+jW/0dVn4sj4/nGYxyaTJj99VL6P1PAS6kNWtzQ09G/wA46AmOSXwPEZGRwn500W2HtfY5ckAZZkNPI5jY9rqTlXY3GzLrYCoQGiqxsD8RBBcNp1/RZmPr1ZDYDC3UgklxG4mYEbBejdTIBEB0RYkE9h5Kr6bapdlDS7KSMpMt8plGGReoVwfh5TGYmqRYAbktkT7n2WbUxD3xmMwvT1cINJBImYIP6BIV+Ha2jfnK1wyQE4mMKMrjSG1k2+kZiIAVNYnyWhMNIUrGOyWe6PnunXNslK4gEearGiUhVzlP1zzPzqoehhWpEbLWYpzYjZWMx7r7mZklKowBHWVzhH8HcmEcQ6Zm6tdxFxEaJVdC7hFnc2WNrGZBMrnVydSqyFKPFAtnSuyroXT8lEU0niDbZMVr0WG05jNo357lLvcSnMUD9Jp62gCPLksZoYGAbLSJs5wBBsD3jZbGKoNyOcLFz8gdYsygAWaQXN7lZfC8O7PTcHRmePCAS4gXzBsQRbdPcYrRSbBEueSXNMkmT+LYHoFOabYtimKqZWlrbBwA5yBOp1PdX4Z308G92hqOgS3UC1nb6noFkErfxuDhlKkS4BjMz4IcOf4pjXYJuuzjz4GgW1hKdonSEviCzwMaxoLTOb8xB2eTr3TNBpMQb8lPK9GjEkb3C8MC9unhBdE68oCnjle2v+Sh4ZhpnNUDRFiWSCeU29Em9wc4Zvym3Inz07e6wpO7LS3onKGMvqYkj9Tt5BUHxGJEjxDLOnVxH6K2tUvcHrI/TzQUQA0c1RNWckUup9fa/sneH8Vcyz5c2BEm7e0yCOiXrkNF9eQ/VLY7C1GtDngBpIEB7SQTpmAMjzT8OYJSUT1zMWHiWwZiRMA9DyPRCC4EOyg7akGOUg/deKw+MfSdmYYOl7gjkQbEL0WC46yq3K8ZTFxMg9Wz9jKjLC4bQFNMcec0gNAykHKY6wlW05EOEbXHt2TUtfLXti0tduT3FieyTqPLbGY2OjQBsevdJsaxHHcPOp/86eix6jIsbH1+d162mxtQDMSABIIvPSVj8T4bO99j+hWrDl8YklRhlsDqlarRlvrsr6x2677KqpT8IPIlbVoi9iDgqyFfVbCqIWmLM7AVjnCBAuNUBVlSoCGgCIEGwv6D3TWKVLoXLimASAphQFyUJEqYXKIHL2CIpsYhkEjcEymKtP8A4GmNTzneJI2U8UAL55i/7rscIpsAyjfw2jvOqwJ2kaGX8GbMkD8LSTDoI/qPMdAmcfSDhTDjIDJNshB6/wCFRgaGSlVqahwa0GN5vlcdFHGnltQNBIAaN83upvctAZTUDXOpsLQ0EgSbWn80foj4viz9UxlEACG6DoAdAi4A0mvnObwNL5Ea6DMToLrv9EKhdUc6Mz7AXJHPn5wqa9CKYaS6Ttqf0Wphoynwk7SBMe2qUbSY0+EujrE+1k3hqvIHnYOdbuAo5N9GiDSNai1gpuF5I8JzEAHo0+E/dZziYggAHXl3KffxFuQU87vF4g0jpeJAkdFnFxA1zR8ss8VvY2mC3SCdIjt+ytDoHz1uqKJuRNiLft0KubUH9M7aD77J5IdIvbiWWMFzWSYGpcdzzjVK1MUAHeJr5gug5gfnsm8S8OEZhtu2x8ikGEh0A2cbgm0m2bkOvRNBGecaYNJrXWhpEEEmd+QBHv7q2jRYPxfhEyLz0M8z0VFb/jc5stsYsZ9xqOqrewuJG43v7BVpsMUvB3Bcby+B8llhMuhvpt2916D6jSJIDqZ8JAvrofFfLG9+i8biaGXxDb5Kv4ZxY05EB7XCCwk+rT+UqM8Ke4jp+M3RQ+kcgu0TDrQTOmlz1TNdrXtBiIHod+pSr3tLQ5pDmn8OstP8r/6gdCLGFXTrlsB0T0Fo2Iv91CndjaqjF4rhyJdyMO/Ryz2nwn2XocTStFvEDI5d15io0gx5L0MT5IzukwagEfLJRzU2DzQV6d4Gw91pi6JSXorC55voiAgoHdFVEzoTVOiRSc+LE5ZVWHpB0jfb9lpYiiBTyD8ok99yUs5pOi0cbqzJcoT+B4cXkTodB+vZUYoguMdoG0IqS6Jyg4q2LoYPI+yKyjKPkKhM9nS/h91VwLyWN0jVx/QecraZwal4S5mbLYZjmjy0lOUgrQF80/kzlpOj1o4oxF8RgW1IzgmLjxaEaW0WHxLg/jNRwLgdW2HqQnqnG206hDuUFpbv/MOiq/3JQ/qHkq4pZIk58GZnD6YbTrVQPCYa2HaRc+HfUX0WY7HOte4EA8h0WtxPFs+lla0ND3W8JY4g/mM/iHawWYymA78IcNDrBHOBdb1vbMtbJa7z77LR4c9pe2arGXFyYGvPKY7pBrMx0n7K92FCSSTH5UbXFzBLHEvaNJcHdfDLYI7Bp6rGd4Zgy3Sd+x5KdgC6QyS0HYbtH7KmmbT6jpz5IKIUyXu9FQ2pBkBW1WxpuEVPDz03B59E2jtgsqEi0ensjbmNybTPzzUvoZLjTe3aU1Qa2JmxtPLvdB0uiijyQpUB/MXDcD8o7N0gnyVzan5vzAAXuLDTUa9T5IcVTEGPCQRH9XW+/ay6k5oZB/ECSXE7HaCUe0CC4sIiexG/zRZVVhY/sbdlqYawbPf1VPEKFgfhC6MqdDzj6M4TFmkc4EtcPE06EH7Hqm61NoaHyMpBgg6f0u7LKwD5aQdR9k3hcYGEgiWPEEHbqpzjsLWrGiQRNrgXM6fOcLzuPbFRwjdbxhngJkEl7H3hwNone6yOJM8QPMJ8WmQmjOYYM+iuqUYsbnfkCopugg8l2fVaGxaFatPp7JdwWjUAA1vHzZJVCFaEiMlQFJ8OB5LYpNza6TJ/ZY7Y39ldWxpcANANANEJw5dGjFlUFs1cVxQXAv8Ac+fLsszEYrNsOXwpbMoldDEoksmVzOlRHQeg/dd8+fOSL0+eauZz3zf4h6THsgf/ABBUyZmi0kDnZZrWg0XOgZpifL0WjwXDh9AF0+EOi+xIt2XhfRjW6Nn3yYH+4KjmAvpMcNsw16iQQe4Sbq/1XtYyk0ZjcU2guLdzBtMKviroytAhsAgCYFzYSdEz/DGAa81nOmabGlsEi5cQZi50WmMEuibyNlXFeID6sTmAbll4BcNoNomBsl6dZrnRf00HYGUvXeS5xJkyR6KyjUgW7p2qQVKjWrBgZ4XX/qJPu2I7Fp7pKo6NvQn1uopYgmJi5jTaEVJ93tIBABjyUk2uwuRU1w2srGUfnP3+Sk21TPZafD2yTPKf1/VO3QeQlBnufgTlOnyJPY+6Gs2HW5T89VbUZrFsptCWTseMi408zYOpHp0SDA6mYieY5jmn6ZnLO5j+/dC+4I5SpqbuijdbRDoMEXabgm9+UJDF4OIcJO+32VuCqkujY7eRTpbp1TcnBndqwKwD2522zbbNeIlscjqFRUZLe+saT22R4I/8jmflcJPcCQUVZmg7HzXOXoVK1sysMMj4OhkJquCRvYqvGDxA7kGU3kkdx+iaUtWKpaoHB1gRkcTbxU72a6LidgUvxBktBv8A35Kiq64PYp7HASbC9MPP/YQJR6dkm9WZ1DCt1eQO5hXvyR4SOWv9lGBoA3ImI1QcTYBENA1037puVurBzSXQvWp2tHqkKrYTTWeEpXECD5StMPwSk7KXIVLz891A1j5otCJWSohd+0qQPv8AclcCyEX1O3of3Qzp6+4/dTk+W/ZcwH//2Q=="/>
          <p:cNvSpPr>
            <a:spLocks noChangeAspect="1" noChangeArrowheads="1"/>
          </p:cNvSpPr>
          <p:nvPr/>
        </p:nvSpPr>
        <p:spPr bwMode="auto">
          <a:xfrm>
            <a:off x="0" y="-852488"/>
            <a:ext cx="237172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AutoShape 4" descr="data:image/jpeg;base64,/9j/4AAQSkZJRgABAQAAAQABAAD/2wCEAAkGBhQSERUUEhQWFRUVFxgVGBgYFxwYGhcYHBcVGB0VGhcYGyYeHRokGhcXHy8gIycpLCwsFx4xNTAqNSYrLCkBCQoKDgwOGg8PGiwkHyQsLCwsKSwsLCwsLCwsLCwsLCwsLCwsLCwsLCwpLCwsLCwsLCwsLCwsLCwsLCwsLCwsLP/AABEIALwA+QMBIgACEQEDEQH/xAAbAAACAwEBAQAAAAAAAAAAAAACBAEDBQAGB//EADoQAAEDAgQEBQIEBQUAAwEAAAEAAhEDIQQSMUEFUWFxIoGRofATsTJCwdEGUmLh8RQWI3KCM5KyFf/EABoBAAMBAQEBAAAAAAAAAAAAAAECAwQABQb/xAAkEQACAgIDAAIBBQAAAAAAAAAAAQIRAyESMUEEE1EiMmFx4f/aAAwDAQACEQMRAD8A+Tqcy6FACwm0LMuzqFI7/Pn2XHE5kQKEBEAgzkTK6ULihz9UKOstlEHBUtejBXUFMOeSjOoUFCjtBErsyGFyNHBZlBehJQlckAPMuNRAuJRo5k/UUZ1ACLIjSADnQh6MhAWpqQKIc5CUREIUTjpUSplQjQDgoKlCikKyZXZlCkFdQrZCjzHqphTKNClxC6ETgoCgaERC6FMK+nh2/Tc4uMhwAA5RMyjZxQ0Kz6ZgHYqMnupInSB2QsJW9qqWhXwBFJtQuHiuG7gTEn9kllTRYjACtC4UkQag2MrOhSuyrsqUJyEj5Kl1kGZMjg1ACDOpFTuuoFhkdVGVcHBGAgEHL0UOlWIHLkwAFpQEFWOKAJwAkLsqIqHBGzqBhCiQpkA6FxC5ciBkBTC5EFwoKj5qihRHz4UBRwtQhqMlSx0dtVCzQEHDKBFwTfmqHPVjjPqghcgWD9RSHc0Tadt4Qub8/dU0dYdWuXb2AtyA5I6FJzvC1pcB4iB9ydlQGp2hiy1uVsATJtc9+yR66AUCmjDF0yuhLdjoFwUIkJXJAZS9QKaaweBfVdlY2T7Acydls0/4MqHWo0dgT+yLyRj2wJNnncq7KvSO/gp+1RvmCEnjf4cfSu4hw6T6ILNB9SQeLXhj5IVgR1KSrhN2AKUJCKFC44AhQQidKDN8lMjgXBQiJQpgNguQErnFDCqkI2yc67OoAUI0LbLQUSpaVYCpsIUqM3VcEWc9fRcAZK4JnD0czoIt85Jqvg8rLc/nn1WXkkaaC4RwU1QXGzQco6n9AFpf7UBP4iG+6d4SQ2hSHQnzJK1aZXn5vkZFKomiOJVsw3/wq2PxH5svP4nAZTHp1XunYoEWk9hb1XmuJ0QXTunwZ5t/qJ5IV0eeNJHQpt/MSDsr6rIO1vSf1UMdlJgTaP8AC3tkGi5+FaAAHNcT/KSSOhkAekqqrQI5fNk1QqncX9vnRWOoki9gPU91LlsCZmlqrIWtwzhRqvIcPCNpNzs2Qp460EtMaeAgbRpbkjzV0E1f4VogUcw1c4z5aBbrXLE4LULaDIbm1PXU8gtihXa5ub1m0HkV5HyVJzs3YkqL5WfxeMhm6J3ES4kUmF94nRvYWkpDiFdxjMBysTryMhdhxyTug5Ko8riAlCtDF6mBus9y9yHRgZMqYR0actNrggDkhewi36z9kxwDkEckZCAtTI4EtQOCItQOaiB7NDgnBf8AUOMyGN1I1nkNl7PBcGpUx4GAcyRLj3cVl/wy9rMOMxy5nuudNl6BtQROYRrNoI5zyXkfM+RkUuMXRsxYI8bZ57jX8Mh0vpwDqRsV5J9NfQq/GKVwHZjpbT1Xh8eRmMaErV8PLN6mZs2JRehEowhLlLSvSZCjgjkqApzJLA0enoCYO+luivr4bM087lTRYBpPkrmmNl4/LZoXZOEw9U0WFjw2W2kZoAJsU/iahaxo1JgGPcqeHvH02xtI91RjsW1rmyRIvBKhKXKVUao9BYsVmxkLIBIIInsBF0nxDCPa0OdExdoFuy3adSwPMA+qyeJYnNI2RhLdUCcdHmMWTvHP/Coovg6DzAcPQhNY+mG7gk7C8d0sx8dF6iejGx6hR+C3fyWnTwL3N2A5nU/9QP1IQ8NwWYZnC3X20T3EsYcoY0GTrDSco8t1mk23o4PA4QiBMGLEDQ7ErL4vgqgJmHAXJkW7grXwJFuVj/nlda78M14h1xqs32cZbRWMbPO8K4TnwzZcYcXEgGIvty7p5+FyUzTaTeZJMn1Ws+kGmBYG/ms3iWLYweKZPv5qcskpvSNUUkit3B2PphkEtseoPdVM4LlbdxPmYA2F9T1WnhKoyNPMSqMdiLIxySToDguzyPE6IDzyNx+6y6tP3W/iyyZfvpcrMbh3VXw0SeWwH7L08c9GSSKMBhnPdDQTudrdSnOJYMgAwABYgbHmSvQcP4W2i2Jkn8RG/QdFn8YpjQGwF9R6TdIs1ypC00edcFW7urnlVOWxHbKyELgriED2rrOo3eD4Z/0mOESQ7KCJEzuna2bJTpWBJJdH4QJ0A6lU/wAP4j/gDRqHERzBg22KMYljsSBJMkA29/L9F52S3N6NkFS0V4qlVBa2mAW6aAGd/JYuPpODjMT0XrMRjw2Rv9+q8vj35nFU+PkbfRLLCjOboVCseyPNBC9G7MzRzUfzdAApy/IS0I0etoWTM6x89UrRvzTOi8Z9lhzhr/ARu0z6oauKNs1Jhg9/uqaNXI8HUOsY9QYTrqzeUqUtM1QdotbiMzJIjaFk4t0U3HkE466R4sfBHmmxfuOm9GHjcJky3mWg6g+dimeE8OD/ABP/AAg2A1dH2H7qrA8N+q+Iho/Ef0FtV6qhhwBDWgADWIAH6rbkycUZVFsl06xAJsBZU4rGhlhGbYfqeicy8yB876LPx7aY8LQAdc0Xvuf7rJF32F6CwleWzGljOu17rYwVZuUdF53Ckg5dveevNauHqAXUskXY0JD3EpyhzbxaNNd1j1qbgS12QzoXSB30K36dUOBHqk62DabP0B0nUIRlXZqTsxsG5xJiA1u4m52AlTiXTZO46oxthDR6Dss9tN9T/wCJrnTbNBDP/uRHpJVo72CUvDLxVB1aq2mxsmLbd3HovS8O4K2i2B4nHVx37DYJvhXDBRbE5nOgvI//ACLTH3TNV4Gto+apcudv9MSSh6xV9NwFh7rz/EbuImPCRManp0Wzj8QIlpMbx15LA4kYaTmJFxzHumwJ2Tmzz7z8lASrHEIBE6+q9RMmgJQFyYfh3bQexVf+kdy9/wBUUwNjnCqbKjXscYMhwjlEEK0YBsBvg11glw8+XQFBw3hNbM1wDf8A0SJB7Ap41aLC4GnlfNwRJ8ncuylNtdFoNNf6V18KxoGTzJJv6myycSYBPOyer4wHQIaPDH1vwNEbuJAaP/R+wkpcba3I6TZlBQSvR0P4aDR43Bx6C08huUGKwTGnKB378lT74XSItM8/KL5utU0rQAB6Kr6XT7J/svoVxZvtFkQPVU4fENAVxrt217LyvSlouofiHLvpO/ZaVOgCBOuluixjUB6/NFo4LFE2IkjU8xFrcx0U52WxzrsvfhBsSk6mBzc40nryTprC0zfpuiaQbx5cuwSRk0Uk0wMNgWsAA2knq7mVeDsAmGtHwKzO1sSR5p+V9k9GNxGq9oJawxubk+iyagcLOBmQdifRbPEuKB3gaCc1gG6vPIch1StNgaIe+myNcozGf5c2gPqqxdLolxt9iDnPOgPzbonqNTNbxW3LSInqbe6sHGqYgNOd1tmjpq9wIHZXN+o/xZW2tJfII/7XE+6Em34HgX0K5EaXJB/foE22oCDmi3NJsBa058rDuC4AdCHbgjfouzRB2OhFwexFlFoqnRo0QzUNbP8A1H7I/rZhaDCyRiCOfP8AsqA4julcZfkPNGs/EtjWCOhskqnEHZYkDsksx5+nJL4nEBkhxAjSQYNv6ZKpDGJKbOrYg372v8ssXiuMDnQ1wLYGhkZu41U8Q4uRLWZYIucp16THrCyfrc16GLG1sjYRcraFQDbz37aqolHSc3cgfOi0SOHGvHv8lHTySPqTlF/CJJPKCRA6pM4pgsDft7XRh4PX5yUXFhNtnHmA+Gm49S4N9BB+6GtiqVV8OY5s/wAxBgga2HLosgd1dTqRJBgm3l+yi4JbQyf8Dwfhqf4KP1Xc6jiGA9GC7v8A0fJM/wD97nTB5ZS5sepI+yyHVBIk32HX/Ckv+aLmuXYbNPFcZbH/ABhwcbHNByj+kjU9Yss0VAqC4cwYN1Via+RpiJ7Jo410gNjNQ20v83VH1Xcvnos9/E3bQFX/AK9/VaVhdbIykjawlVrnPzRpYfsm8FTZnYHD8XMkDtYhYlOqQ6Qf8JvGiKdO0XO8/rZSlDYT04wNMHS0czf3TtPhTZESN9V5bhPGHF2Wo4xFnR+A6eh0XoKfGWsac4cIIEC8A9ZG+yw5IZIuisZR9HKvDLlwces/af2VBoVGwbuEwIv/AHjqluI8fa0EfidGmzZ2JH4ihwPHGvBg3a3MQ7nybziN4C6OOTVtAckMDioa7K+QRzMW5pLifEWmAwgiRJ1np25pPh9SarqjiLnNe8A/lMmD9lTUZ9R5Jgt1tYOPbRWWNL0CbkXnF3Iphznfmdr5NtAarOHUHVH5Q2lOnjOe/KNEWGoQDsS6BHuvS1aVKnTyxAaInQ89ecpZZYrosoL1mPWFekC19Oi5vJo9xYdVXhm0nSWh9Mi1tJO5cLjvCqqYvPbxev3lUOokGQTPZC770D+jW/0dVn4sj4/nGYxyaTJj99VL6P1PAS6kNWtzQ09G/wA46AmOSXwPEZGRwn500W2HtfY5ckAZZkNPI5jY9rqTlXY3GzLrYCoQGiqxsD8RBBcNp1/RZmPr1ZDYDC3UgklxG4mYEbBejdTIBEB0RYkE9h5Kr6bapdlDS7KSMpMt8plGGReoVwfh5TGYmqRYAbktkT7n2WbUxD3xmMwvT1cINJBImYIP6BIV+Ha2jfnK1wyQE4mMKMrjSG1k2+kZiIAVNYnyWhMNIUrGOyWe6PnunXNslK4gEearGiUhVzlP1zzPzqoehhWpEbLWYpzYjZWMx7r7mZklKowBHWVzhH8HcmEcQ6Zm6tdxFxEaJVdC7hFnc2WNrGZBMrnVydSqyFKPFAtnSuyroXT8lEU0niDbZMVr0WG05jNo357lLvcSnMUD9Jp62gCPLksZoYGAbLSJs5wBBsD3jZbGKoNyOcLFz8gdYsygAWaQXN7lZfC8O7PTcHRmePCAS4gXzBsQRbdPcYrRSbBEueSXNMkmT+LYHoFOabYtimKqZWlrbBwA5yBOp1PdX4Z308G92hqOgS3UC1nb6noFkErfxuDhlKkS4BjMz4IcOf4pjXYJuuzjz4GgW1hKdonSEviCzwMaxoLTOb8xB2eTr3TNBpMQb8lPK9GjEkb3C8MC9unhBdE68oCnjle2v+Sh4ZhpnNUDRFiWSCeU29Em9wc4Zvym3Inz07e6wpO7LS3onKGMvqYkj9Tt5BUHxGJEjxDLOnVxH6K2tUvcHrI/TzQUQA0c1RNWckUup9fa/sneH8Vcyz5c2BEm7e0yCOiXrkNF9eQ/VLY7C1GtDngBpIEB7SQTpmAMjzT8OYJSUT1zMWHiWwZiRMA9DyPRCC4EOyg7akGOUg/deKw+MfSdmYYOl7gjkQbEL0WC46yq3K8ZTFxMg9Wz9jKjLC4bQFNMcec0gNAykHKY6wlW05EOEbXHt2TUtfLXti0tduT3FieyTqPLbGY2OjQBsevdJsaxHHcPOp/86eix6jIsbH1+d162mxtQDMSABIIvPSVj8T4bO99j+hWrDl8YklRhlsDqlarRlvrsr6x2677KqpT8IPIlbVoi9iDgqyFfVbCqIWmLM7AVjnCBAuNUBVlSoCGgCIEGwv6D3TWKVLoXLimASAphQFyUJEqYXKIHL2CIpsYhkEjcEymKtP8A4GmNTzneJI2U8UAL55i/7rscIpsAyjfw2jvOqwJ2kaGX8GbMkD8LSTDoI/qPMdAmcfSDhTDjIDJNshB6/wCFRgaGSlVqahwa0GN5vlcdFHGnltQNBIAaN83upvctAZTUDXOpsLQ0EgSbWn80foj4viz9UxlEACG6DoAdAi4A0mvnObwNL5Ea6DMToLrv9EKhdUc6Mz7AXJHPn5wqa9CKYaS6Ttqf0Wphoynwk7SBMe2qUbSY0+EujrE+1k3hqvIHnYOdbuAo5N9GiDSNai1gpuF5I8JzEAHo0+E/dZziYggAHXl3KffxFuQU87vF4g0jpeJAkdFnFxA1zR8ss8VvY2mC3SCdIjt+ytDoHz1uqKJuRNiLft0KubUH9M7aD77J5IdIvbiWWMFzWSYGpcdzzjVK1MUAHeJr5gug5gfnsm8S8OEZhtu2x8ikGEh0A2cbgm0m2bkOvRNBGecaYNJrXWhpEEEmd+QBHv7q2jRYPxfhEyLz0M8z0VFb/jc5stsYsZ9xqOqrewuJG43v7BVpsMUvB3Bcby+B8llhMuhvpt2916D6jSJIDqZ8JAvrofFfLG9+i8biaGXxDb5Kv4ZxY05EB7XCCwk+rT+UqM8Ke4jp+M3RQ+kcgu0TDrQTOmlz1TNdrXtBiIHod+pSr3tLQ5pDmn8OstP8r/6gdCLGFXTrlsB0T0Fo2Iv91CndjaqjF4rhyJdyMO/Ryz2nwn2XocTStFvEDI5d15io0gx5L0MT5IzukwagEfLJRzU2DzQV6d4Gw91pi6JSXorC55voiAgoHdFVEzoTVOiRSc+LE5ZVWHpB0jfb9lpYiiBTyD8ok99yUs5pOi0cbqzJcoT+B4cXkTodB+vZUYoguMdoG0IqS6Jyg4q2LoYPI+yKyjKPkKhM9nS/h91VwLyWN0jVx/QecraZwal4S5mbLYZjmjy0lOUgrQF80/kzlpOj1o4oxF8RgW1IzgmLjxaEaW0WHxLg/jNRwLgdW2HqQnqnG206hDuUFpbv/MOiq/3JQ/qHkq4pZIk58GZnD6YbTrVQPCYa2HaRc+HfUX0WY7HOte4EA8h0WtxPFs+lla0ND3W8JY4g/mM/iHawWYymA78IcNDrBHOBdb1vbMtbJa7z77LR4c9pe2arGXFyYGvPKY7pBrMx0n7K92FCSSTH5UbXFzBLHEvaNJcHdfDLYI7Bp6rGd4Zgy3Sd+x5KdgC6QyS0HYbtH7KmmbT6jpz5IKIUyXu9FQ2pBkBW1WxpuEVPDz03B59E2jtgsqEi0ensjbmNybTPzzUvoZLjTe3aU1Qa2JmxtPLvdB0uiijyQpUB/MXDcD8o7N0gnyVzan5vzAAXuLDTUa9T5IcVTEGPCQRH9XW+/ay6k5oZB/ECSXE7HaCUe0CC4sIiexG/zRZVVhY/sbdlqYawbPf1VPEKFgfhC6MqdDzj6M4TFmkc4EtcPE06EH7Hqm61NoaHyMpBgg6f0u7LKwD5aQdR9k3hcYGEgiWPEEHbqpzjsLWrGiQRNrgXM6fOcLzuPbFRwjdbxhngJkEl7H3hwNone6yOJM8QPMJ8WmQmjOYYM+iuqUYsbnfkCopugg8l2fVaGxaFatPp7JdwWjUAA1vHzZJVCFaEiMlQFJ8OB5LYpNza6TJ/ZY7Y39ldWxpcANANANEJw5dGjFlUFs1cVxQXAv8Ac+fLsszEYrNsOXwpbMoldDEoksmVzOlRHQeg/dd8+fOSL0+eauZz3zf4h6THsgf/ABBUyZmi0kDnZZrWg0XOgZpifL0WjwXDh9AF0+EOi+xIt2XhfRjW6Nn3yYH+4KjmAvpMcNsw16iQQe4Sbq/1XtYyk0ZjcU2guLdzBtMKviroytAhsAgCYFzYSdEz/DGAa81nOmabGlsEi5cQZi50WmMEuibyNlXFeID6sTmAbll4BcNoNomBsl6dZrnRf00HYGUvXeS5xJkyR6KyjUgW7p2qQVKjWrBgZ4XX/qJPu2I7Fp7pKo6NvQn1uopYgmJi5jTaEVJ93tIBABjyUk2uwuRU1w2srGUfnP3+Sk21TPZafD2yTPKf1/VO3QeQlBnufgTlOnyJPY+6Gs2HW5T89VbUZrFsptCWTseMi408zYOpHp0SDA6mYieY5jmn6ZnLO5j+/dC+4I5SpqbuijdbRDoMEXabgm9+UJDF4OIcJO+32VuCqkujY7eRTpbp1TcnBndqwKwD2522zbbNeIlscjqFRUZLe+saT22R4I/8jmflcJPcCQUVZmg7HzXOXoVK1sysMMj4OhkJquCRvYqvGDxA7kGU3kkdx+iaUtWKpaoHB1gRkcTbxU72a6LidgUvxBktBv8A35Kiq64PYp7HASbC9MPP/YQJR6dkm9WZ1DCt1eQO5hXvyR4SOWv9lGBoA3ImI1QcTYBENA1037puVurBzSXQvWp2tHqkKrYTTWeEpXECD5StMPwSk7KXIVLz891A1j5otCJWSohd+0qQPv8AclcCyEX1O3of3Qzp6+4/dTk+W/ZcwH//2Q=="/>
          <p:cNvSpPr>
            <a:spLocks noChangeAspect="1" noChangeArrowheads="1"/>
          </p:cNvSpPr>
          <p:nvPr/>
        </p:nvSpPr>
        <p:spPr bwMode="auto">
          <a:xfrm>
            <a:off x="0" y="-852488"/>
            <a:ext cx="237172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2" name="Picture 6" descr="http://t0.gstatic.com/images?q=tbn:ANd9GcSq5Q8UhuvolOG63iIayyRqBArm0zlEYh-QPLKbfa1pLqUCqTWbZyWKkEusw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685800"/>
            <a:ext cx="2524125" cy="1905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Michelangelo and Leonardo Da Vinci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638800" cy="43251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ylium" pitchFamily="2" charset="0"/>
              </a:rPr>
              <a:t>They were two important people in the Renaissance.</a:t>
            </a:r>
          </a:p>
          <a:p>
            <a:r>
              <a:rPr lang="en-US" dirty="0" smtClean="0">
                <a:latin typeface="Berylium" pitchFamily="2" charset="0"/>
              </a:rPr>
              <a:t>Michelangelo painted the ceiling of the Sistine Chapel, the Dome of St. Peter’s Cathedral and made the Statue of David.</a:t>
            </a:r>
          </a:p>
          <a:p>
            <a:r>
              <a:rPr lang="en-US" dirty="0" smtClean="0">
                <a:latin typeface="Berylium" pitchFamily="2" charset="0"/>
              </a:rPr>
              <a:t>Da Vinci painted The Mona Lisa, The Last Supper and sketched many scientific inventions.</a:t>
            </a:r>
            <a:endParaRPr lang="en-US" dirty="0">
              <a:latin typeface="Berylium" pitchFamily="2" charset="0"/>
            </a:endParaRPr>
          </a:p>
        </p:txBody>
      </p:sp>
      <p:pic>
        <p:nvPicPr>
          <p:cNvPr id="13314" name="Picture 2" descr="http://t3.gstatic.com/images?q=tbn:ANd9GcSL6V7v8IjuIGKZRPdxMTvb-eRteNTb9yzUpivxSckIU4ERCEVc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191000"/>
            <a:ext cx="1676400" cy="2495550"/>
          </a:xfrm>
          <a:prstGeom prst="rect">
            <a:avLst/>
          </a:prstGeom>
          <a:noFill/>
        </p:spPr>
      </p:pic>
      <p:pic>
        <p:nvPicPr>
          <p:cNvPr id="13316" name="Picture 4" descr="http://t1.gstatic.com/images?q=tbn:ANd9GcQunhgA7aR0ZUMcZgJnrkwZTW3LzWgWaysYr6IQk4sZKfZzrOX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133600"/>
            <a:ext cx="240467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Prince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209800"/>
            <a:ext cx="6096000" cy="4325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Berylium" pitchFamily="2" charset="0"/>
              </a:rPr>
              <a:t>The Prince was written by Niccolo Machiavelli.</a:t>
            </a:r>
          </a:p>
          <a:p>
            <a:r>
              <a:rPr lang="en-US" dirty="0" smtClean="0">
                <a:latin typeface="Berylium" pitchFamily="2" charset="0"/>
              </a:rPr>
              <a:t>The book is about how a prince can acquire and maintain political power.</a:t>
            </a:r>
          </a:p>
          <a:p>
            <a:r>
              <a:rPr lang="en-US" dirty="0" smtClean="0">
                <a:latin typeface="Berylium" pitchFamily="2" charset="0"/>
              </a:rPr>
              <a:t>Machiavelli thought that a good politician was someone who: lied, did wrong and used force.</a:t>
            </a:r>
          </a:p>
          <a:p>
            <a:r>
              <a:rPr lang="en-US" dirty="0" smtClean="0">
                <a:latin typeface="Berylium" pitchFamily="2" charset="0"/>
              </a:rPr>
              <a:t>Machiavelli believed it was better to be feared by others than loved by others.</a:t>
            </a:r>
          </a:p>
          <a:p>
            <a:r>
              <a:rPr lang="en-US" dirty="0" smtClean="0">
                <a:latin typeface="Berylium" pitchFamily="2" charset="0"/>
              </a:rPr>
              <a:t>He also believed that human nature was to be ungrateful, liars, and greedy.</a:t>
            </a:r>
            <a:endParaRPr lang="en-US" dirty="0">
              <a:latin typeface="Berylium" pitchFamily="2" charset="0"/>
            </a:endParaRPr>
          </a:p>
        </p:txBody>
      </p:sp>
      <p:sp>
        <p:nvSpPr>
          <p:cNvPr id="11266" name="AutoShape 2" descr="data:image/jpeg;base64,/9j/4AAQSkZJRgABAQAAAQABAAD/2wCEAAkGBhQSERUUExQUFRUVFhcXGBcYFxcXGBcdFxcXGhcZGBccHCYeFxwkGRcWHy8gIycpLCwsFR4xNTAqNSYsLCkBCQoKDgwOGg8PGiwcHyQsLCwpLCwsLCwpLCwsLCwsLCwpLCksLCkpLCwsLCwpLCksLCksKSwpLCwsLCwsKSwsKf/AABEIAM4A9AMBIgACEQEDEQH/xAAcAAABBQEBAQAAAAAAAAAAAAAGAgMEBQcBAAj/xABIEAABAwIEAwQGBQkFCAMAAAABAAIRAyEEEjFBBSJRBmFxkRMygaGxwQdCUtHwIzNicoKSorLhFCTC0vEVFkNEU2Nz8hcl4v/EABkBAAMBAQEAAAAAAAAAAAAAAAECAwQABf/EACgRAAICAgIBBAICAwEAAAAAAAABAhEDMRIhQQQTMlEiYRRxM1KhI//aAAwDAQACEQMRAD8AyyjmblaZvBjxiAJvuDbr3Kxwj8wDZAHMLiTcknmHNEDS4jNpKhYhwIabcocTAjTYe4+0peDqgmS4Wm+Um5jYXG/ULM+0XXTolYqk4gxAAgjSTaTJAgXMQRMkdCmKuMcCIbDWkSSAZ0JsTDhAmd5CnUySWwdX5TF9SSObXS0HWXFM8I4RXq0y+mWuglpa62gHs/0SWkux6b0R3cQFpuyBJgm9iW39UdbnWQnW4lw1ByzAMESYLrHfUQT3TonK9GtS/OUCNbgZm6zrtoBY6BOVS5roqNexwGjw4HWSM2t/me5da8HdkJ1VxEOaRm0LbxAsXDTpp8k7Sa+WjQtvmjNc3i4zCDM7alTcPTlwAOtiQW7m/UHwI1gbSlYzF0WuYx15NyCeTQGbyBYW6EpeXhINEShwrMLtBzGZiJkiY2mBprJU6pgA1sFzc5bIBtqeh5hoPYfNytxktpj0ThzFxJLs28y7YyC7w8lWOq5nsJ58sesBNhEzt7Lcvil/J7D0hviDCW9Tm89PraE2OkHXWVFq0yGnv0tO3Uam51G/ep3EaUeDgNLDUnXQnQ7Ksp4kzrbSYIIjSCLi34NlWOhGJw9Hci0xGmo6aeR2UnD0eYnWxFoIGliJn4qvFRwcSO86Dvm33QnWPIMui3ce/bUFO0xUywqU4IIkjUkGIJsL7jx66pLQ4203GbeDrHW4uOiQ7EwRBizTM+rFxA+R6r2VwNnazrB00ibHfTqkHs9iZDnATfa83sb+w2Ji65h61pAMmdhrb6tmnXa/uCTWYWhpDoMAakFtxqdtfBNtqWiDvEgdRMjR2k2vPgmXaAyfVxjw0AQABcnaZt1AvcHcx3JllUtbcaQNIG+o38R807h3scyXWykDu263iLQZHkExTfNurhYSALnb7tEg30OMAaD+rBA6kzM7+BUOo+WG24n8b+26kvqEhx1Dob1mJM9/tv5JupQ5Bax1M/f80yFYitVgQ0DXQfj+qYdbvd8Pv8U8W7wLkx/ruoxbdMhRTqhmf9JTh+0DHXp0lcOFuZMeH43XGg5bdNPFcEVMm1wfx+AnKLgdfam6wgWtoLJthg6f1Q2DQom8e+bwuVJTjWiCPLuTYw5IzEx3I2EbdWK6n6dhC8us4dtTqAiQ0gkAwTBkHuO4t0XMRSLHk3yk5hoB1F9j4TqlZPqOygxLdJMTBM2Pu0SWnPTyk6EQCT3AAA7TOnVcBkvDUiKrHD/qMuI30E6/VMA953Rr9HFJpoPnT0h/lEIB4TXPpWTr6RgncQR5I++jNs0Kn/kPuaFm9SqgUxvsLaWBE5RF4Hmrqjw5j8zoBzOd5AwPcFX02WJBgiLj8fiEQ4OlDAO5eau2aG6KPE9kqL9aTSeuUT56qj4p9GWHq6sINrhxBtp7loIbASXPCqrjpiXezL//AIugAMquaBsb3Opm17DyCqsX9HFcTzNOkFstNu7QWga7LYA0EpurQBTe5NeQVE+feL8NrUSGvY4NG5++48+qpjUAc6QfHS/XqvofHcLa8QQCO9Z32u+j2Rmo2Ik5Ylp3MfZPhZWxepV1LoEsflGa1DB7j4LzXE9SNY+fXqrvD9kMTVHJQqRFi8BnxI+avcB9FeJIBe6kzuJLj12EeS1vLBbZFQlegVa/ONY9UTY6Todhffou1aUtibTeLSdBb2HTqfZoOD+icZs1Sv3wxkAftE/JW1HshgW8pzViNpdUMi9xTEeai88fHZRY35MtrOtvrI1nYa/jROjg9Sp6lKo7Wwa49LTGX528FtOF4bSpiaeFAjQubTpx7SS73KXQcXbNbtAzVD7MoAU/ffhDcF5MgwvYfFuH5otkj1nwYhvU5hpEQenRWuE+jmpfPUpgk7Au3ky2wHsWoVcG/bOb7Na0a99/auf7Jn1ge+ar/eGwEryzYVGKM+H0fUGNAqVHmOpayfcpLuyeFc3JDjkE8r3mwHtB+KOW8CaDYNb+qxoP7xkqO7CA1SP0P5XR/iSOUvLGVGVdoeyXoGZqTjUgA5S28ONiIPNHRDrOEV6jQfQ1IFpLSPeYWtcRIFNgdoGtOpFhE3ULFcAo1GQ2mGyCZBJu0TBnwVMfqK6kCWPq0ZdisOQSCILTBaRdsayuinykWmPb3fj4qRxXCkVDFuVmm/KJ+BTbWAGd4HxWuyAzXpaf1TD6YGp3kbqbUYLH5wkZRGi5MAxlSsS3KCdiLL1alKivvrPdKKCP0yIuvKK+tddR4gtEpmJ9IzIdZkHSdbaxv7go+YsJFgRbY9/4IKcxFAMcC06AHWP9N9Vx/O0uiIIFt9Ouv9E6EJIMYhhboXMPvGx069LrQfot/NVR/wBw/wAoWd4N4JZ1D2i/TM3reLnRaH9GDeWsBtU+UfJZfVf4y2LYcz8URYdtghuj68d4RLSdyhebDZeWhxxgKMRJS3ruSFRiCCIScphKNyvPKASPUZKaq0ZCkkJupZSaHRXcOpuqNBa5oADbBjnG9uoGrXbbKVU4S4/WqO/abTH8IzKJ2dqRI7nD92o7/MrBjqxe8WygPDDYXluTM0i9pAcDFjI3NopUCTYyzgA1c1n7WaofN5j3KV/s8DVzosInKOgADY3+K67DVSfzhAl0x0M5YtaBG+oSafDmEkOLj6pI0EtJLSPrWJte0DoqUhLGquIo0mtfAIc7KHABwFnQS7pLY8SPFKw/HWOa0gGXBhgkQM7C4DNodC3vIgKU+lSYyTlDGy6TcN1zGdtT5pDOIUm06ZZzMqFrWGmA5pzercWA701C2RaXFarxLaRA5dZBgnm1AE5bgd6ZbSxE6tnLrIAzCppMOMFg6fW6qw4rxNtJmZ0klzWNaIlznkNa0TpJOp0ElIw9Wrm5m08sH1S4kGRAuBIibwNEGuwjeHwj2Z+YZXEFrYPII5gOsuk+3yQ+nFVh2yvH8VIqD2wxFSm2g6m+oycRSpvFPJL21DBHMLGwi41KcwNWSxp9Lna17iKpzOAeXZZeOVx5NATAA8VzQUUHGGg0+/I4eUj5LnBKst9oPmHD5p3jTbHuNRsftO331Vf2dqW9jfiPvWbyaF8QD7TAioIGxHjle8fL3Kp9L1Vx2xd+UbH2qon9sO/xqhLSV6yXRiY5iHyIMfj8fJMHFgBIqSTB81ArGCqRjYrdFj6cFRate8C6aw9NzzAHtV7w3s4TciVzqOzknLRTswTiJXkas4GY0XlL3i3sMo62HkEEmBIvJ2mJAnWTe1jcQqulVDSRsR3j3aET+LK2rVhvIBjmGgnQSOYcrfJveq/iFBoGa+pGgHt6FVj+zPL7Q2wZaoEmJafeFo/0ZPAdiR+mD73LO2VQ+DuCO7e9tB7Ec9jQWvxcGHAPjugvhZ/Vd42iuLZoDKkVW3+t8iiGloFmHBuL1nV6bXEFpIvvpqtMoaBebGDi6Zdu0P5l41OqbLl57lQUUX9Eh5XIXQEoT0Jqo6yW8psmyRhRRYXHigK1QgkUzWcQ2JI5X2m2xRDwviXpTUBbldTdkNw4GWtcCHDWzh0gobfhzUOIptiX5miTA56JAJMHc9NkVcKwxZSY12UODQHZdC6OYiw1N9N1bGCYO8S4vXZijTzjL6XDBoNMZMlZzw8Pdcg8vKZEkgQr3ieHa+hVBuDTeD+6fn8Eiv2eY+pUe8ucKrG03MOXJlbJbYDNIJcZmZPgpdPBgNDDLmxl5iXkj9Iuku9qqTKvsdXaeH4Z1gBQpzGghozaeBJ3VXgeCVGso1MNIpudSNag9rm3a9hdVpB2UsdYkjR1zrqSjGsacogQ8MOjQ0lpcD4QNt/ApBx9Q+rTvnc0zMQHNiHbS1zjmNhkIRAR+O8G/tFLJmLHNc17HgA5XsMtMHUdR0KewODrS01HshoMtY1zQ4kRJLnE2+zpO9lY03BwmDcbiD7RslB40m523trZHidZVcc4G3EtY17qjQx7anIWtJcwywklpNje0d6S/B+jyAOe4ZySXuLyczH7nviwgDZWj6wbMmPG340UHF1w4AtuBUaJtGm0frBCVBQLcUZId/5HDzg/P3of4GYJveD7iPuRLxMw52kZwT1vTah7B0orO/WqD3OWV7ZpjoGe1WG1navUGnWnSI97Sh70Fr7oh7R48OqVGMBL21mmOtqgMfwqNS7NVqggBokzczC9FSpdmbi3oHHawPhKfwvZd9UyQYRjw3sd6My/mKKsHh2tEZYQlnr4lI4L+QKcJ7JtaBI9yJMPwtrRorEUhCS6p3Ssssjls0KKWiCMKF5cqYmDuupSlGauwcxMyG6g3bG1rgzAMyJHcotajDcoAi4zXvy9Ry77jp3or7S9n6lCpJbyc0EA5dZ5iLgx0+aF8VibxJBMbi+aQebQnXW/rdF6MJcjzJR47KjCVYMe3Xp0BWi9jearjO/N7w9Z3UHPBEXWjdhm/wB4xI6/OfvSeq+DOw7G+zvFWnFUWkEHMAPIrWqbrLG+zRacVRBiQ4d2klbBTqWCw5ElItHtDpK7nSQlSlOFgwF4pouXUAnpSTolEJDnJWEq8Kz+8v8AGkfPlRRTpxEmJ96Fc2XEOPVtM+VQz8ldv4VmeXh2TNlMgcwIDwSHTacze7kFiq4hZlhXxDWDmMQCdDMDf8dyiVOMNkBsEmABfVzsoBIBDSDmkfonovVeEte1rSXQ1pbqBM67fiU9Q4dTbHILWE3gAyLnv06bK3YnRXYjHQD6OmC4kwcua7XEEuAuLl0Dv2ToxmJLiBRDRFiXgmTNokdylOpVDUBluQXAEyTAjN4HN5hQBwOAA6vUDGtjI2GMN5Ljckkk9d0OziUzCVXNe2o5kOLYAzaSS8OOtxAsbX00UV3BXF8uqOytADQLANtyDmJAhoBO+YqxwOEFJsNL3AknmdmMkkkz4lO1QjXRxR0uy9IsyvdUqcznEvfdxdMk5YtBcANBJUuthm0qcMGVocHRJP12k6qeyio3E2yx36p+EoeA+QY43q/uyHzt8j5Khw9q7v1/j/7Ih49TOZ5E+rTPlUf/AJvch2o4DEO78p+B+Szy2aIaBDHU/wD7E99Rh/eA/wAy0fhfD7BZ52jOTiAOn5s+T6Y+RWo8Fqy0QrZO1H+jsXn+x53D1DqYOCr5zZHRQKo2UWqLIrDR6WUTFNI+5XL2dVAx1PlQsNA9VriV1QcU4ZjdeVTjWK+Ca8QRIKzXtd9F8k1MP0E05jTp12sei0gVoTrKgIVU3F3EzuPJUz5m4jw99N4a9paQTYiDoNpR32GP96rDqGH3D71pXG+ydDFNio2ehFiPAoX4f2VfhsW9+tNzWwe9sCD32lHNl5QaZOOLi7QF9nmf32nYR6SLHxWwUxYLK8B2edTx7HB9J7RWJOV4JFzYt1BGi1Wk2wUMjTkq+gRVIepsS4gJMrxKVHCct05TMjSO4pATjVwRNQJkp152TYKVhRT4wxWn/tP/AIXAopwpkShjFD8szvbUb5hqdxeNxDS30XM3IxwaKZOa7Wua589CXWjRPjdAkFYcm3Puh8VsW+nTMMpO5/SAwYuMgB5rRmk7200UPFsfYVcWKcgwQYuJD9MgPrCBrY7iVbkJQScQxbINNz8he2J5hAcQ2cws25AmRdwUbLQDiTUGY+ja4yBmIyZfEywXHeNrUrajCA1ueuc+TKXZQ5tUh0yQSWh1PczAOxEyKFFgh1OhVLgQZcak8rn3F9bv12edjCF2dRKrcdpUmgDlg5GA2DshyuAuTyx8NV5vaDOJZTqHTVs6luw7ibzbLukMq1CWxh2tiQC4stLgTli925nQN/d1mFrNAzVg0nUuvcSYbYAAMBvbddZw/wD7RrxIoxJaACZNwSTsIBge3uTJbWc7M4Q00nhwzTDnFpgDuymO53iuYXAh8D02aJdG4kxvJGhE6iTCn0cIKbcuZx8dPYNAjs4G+P0S8NyuLZZJO5DSx0HzKo8dhvyo2lg92ZFFU8tIxFo86Z+bVRcSjPTPVkfxf1WeWy0AF7cNjEtd1pT5F/8AlWldmnfk2nuWcdvPXonqxzfj/mWhdiagfh6Z6tb8FofcIjY9yCR1ZVOKdcEddFbV6Jiyr62EzC6SSsomPMphzZ6qBiGi/ROVq+Vjr3ifaNVU4jH3DftOEe0qVWPZU4/g2Z5IiF1XdalfReQthpFjR4iptHEg6IKw3EZV1gseOq1kdBOyoU8Whwgqqp4ud1Mw+Isg4i2AvGvo+LMdSxVD1fSh1RnSZlw6i9wjSg2yY4lx9jLFJ4RxJtUWOnzUJbOlClaJ2WEkhOFcegSEQlNK4kvPuXM4W4pBXpXCUDirxbfytMj7RHmP6J92GdVpUw17mQBJbN7RBgjdIxDQHsP6Y94I+atOFOHo/a8eT3BGAWDj/QtrOa81qlQOqEsAe5oD2EkmbR6N8WMXtopTMK0tJGEcbSPScouLyCehM9x6EooafioON4cHuLi51wBAtprcXMhUoWytw+Hr0hyupNaYF2tAEMYLNYAAXPzkkzAA9nGVS9mWtXY8OLScjTTdDXZoG94AnpJ3CkU8HRpGbTJN37mNif0R707R9DENaDHRpOt9QOqICJhaAfUn+0OeRNiBlEyHFrYscri2dgR7X8N2fo0yXAOJIgkvJm2W4sNDHl0Cltq9GPA8A0fxELrqjzo0e133AogHsNhmN9UAE6nc+JKVWHRRQ586t97j8Qk/2mTl9JeJgAaT1MyjfR1FTjH5aTCSIY4km5sBUB/HchvHV5FE6WcPLKUT8SpZqURPOW373uF/NCmMaTSbMWcRPiPhZZ5bLwBvt+ZGHPRxb/J/VFH0cYgjDU56IZ7dU/7sx3Sr8Wn/ACop7HU8lGmP0R8FpX+NHQX5yD7NIUGubp1lblUDGVgNEkisUUXHMXlnoonZikar/TO9Vohned3fIe1R+01SRbUx7zCI8DRFKg1o2aPglWhtDOKxHMuKvxNXmXktBAvBcW71c4fi19VmmF4oWWd5q7wPF2GJd71vljaMsctmj4bjRGhUpnaLKO9A1PiY2KTW4lvPgouJS0WvFuKFzpJU/stxYseL6oLq4vMVacLxGW6WUOgqfJ0bLRqhwBGhThQj2a4o/wCsOR2/QorzrMTlGmec9NkrznLkoCCpSV5y5K44gcQB5Y+2z+YJ6gS0GagY3O76rZuc0ZnEjfomccYudnNP8YVlg6LagINstVrxpq0U3DYxcIwXYXo457WRnqVDt6wEyY0YGpDsfh5DcweZFpLzc2N5T7OzVFpBDZIEXJ6DpH2QpNDh9JkZabGx0aBpor8WTsrGcVZfIxxgTDWgbjw+1PgCnG46rY+jJlpMaQZdlEnubf8AXHgpONovdkyOy5XS65EiDaBreNeiQyg5zaZceZsk2GpFt4tPf811HWMUsVXLgPRsAmTLhIEiwAOsbrwo4gn1mNHhJ21t3e/2iScJ+UL5MnpFhAEaSdPeU9mjX3rqOIGI4Q4yWvPM8ki4BBiA4i7oAgaalLpcMYy8mZBB3gAW9pvtqpf9sZ9pvmCmn4kHST4NPxNvejSOsrMVW5SOlTWDH50RdDuLZmpk29Zt/d71e8R/NvMfWkj9ppgwqTGUyxjwNnD+YLPLZaAL9rGZsGB0qU/eCPmibs+eRoCqON0m1aYZ9otIj9B33Aq54QwNACtF/ikWjHtsJ26FUuPqQnsZxJrRY3Q/i+MCDOsa/ei02OkV3EcVzt/WHxRJWxXIO8IH9NnrM8fgi1zIbJK5oVdlfXrGV5VmNxIzmCvI0GwG4xw+Glw2VE18GUZ8foQHBBS9LE7R5eZUy74dj53Vi+tbVCjXkaKww2P2KWePyhoZL6ZbsqqfgJe4DbdVVJwKtuHOgKMkXTNA4bjA0ADYQifhmPDhHRZjg8dlRT2Wxhc93SPiR9xWHJGuy7pxDBxSmpkFOMBUiApxTTk64JsrjiDjnWI7vhdT8HisjnDK4yZGVpd9VsydBpuVExdKZjopGFGZrhOrRcaiQRYow2F6LMY132CNLucwa2FgSdU2cYetMXg8xN+lw1RaXBGkcznGZJ2knr4bdFC4jRpNe8eifUfzHRzmyRmFhqJcLBXtidE9+OAcc1VujTZuziQ3mJIuWlR38WpR+cfMaabE7NHTUFJNB0mMPcCMxvpIHrdzWee8XbbWqyWlrKUZSLgN9bQun7O3wQOHBjQfVZVc4tm7nkb9/N7BeRpKcaahIy4cfrOInUXg6Wk+XeFylUeQAazBrOUFxuGxeL3zdNQlOwhJ5qlZwvZrHAecbInDr8PiCYzU2tkxG4vG1rRvt32bw2FqtqHO/O3KdbXJmA3wm5U2lWIAAa8+OQH283ySalSofqAeL/uBRAVnEmSyt4GB+wD8ZVFjmEisDsCR7Ggg+5X+LBy1QQCXN2mPVcN46KkxdHlLgXEVaRN9fV010uFGZWILMq564A2HxJPw+KKsJw+R7EF9m356znDr8AAj2ljcrSA1xjUgLQkl0XV8Qd4s4gwfNDWNxGsq84rxMOJQnxOqmidNtEjgmLmtfZGGIJc32aof7KYARmcBJ6oofRDALmEk2rHguuwdq8PM3+C8p2K4i0Oiy8hbO6BvtRSWfVRzHxK3DjnBGEEb9VkvaLgpo1CRdpPktnp5rRh9VB/JFOnqNKcve4DzTTWE6KThhBHc5q1SZjiidWw7qRE6KzweJnYq77RYBnoKZcQOYiTbZP4Xs4Q0FtwQCvOlmXG2bIxadIgUXzoCfcEb9mhkb3m5VLhOEGbhE3DcLl2WPJk5dFvAQ0X2UhhUTDtU0BIhDrk07VOOYmCiAQ990/w58tEQOVut93W2USs6LrnDK8CXQAGm86BrjczpYox2F6L1rTs6PYP6rrsPOpcfaflCjjHtABzCDBBkQfA6Jl3G6c2cCBEkXAkOIuP1T7lptEiW/DskAgEmdb+Niu+gY3Zo8gq7E8UYSHAmGUy8GQA7N9W4m4bI8VXN4ixpB9FUhgc4G5LXES4TpEDX70LCEJxjB9duk6jQanXQJ1lQOEgyCh4OhwyUMwDABYiCSc4cTOkH33vddarVpl+X0bGZpFw0xOUuJO4AaB4jojZ1F2542XC+yocTRquqF3pA0QOXM4AS2J6X/KeTTskuZUc6BXDYiALkxJnXoYi/qgoWdRNquHpLaOb8Hf8A69yooApUBJgNySSSbQLk66Kxp0DTFNszGYTGsy7ST0UCo2aYA+rUeL7c7/6KUykQL7G0OY97y3+I/ILS8VSDGANtZZlwXiAZiazJHLWqATpIe7XuR5W4y2oBlsQLg6g9FZs0VcVQMdp6DYLtCAgV8ve1vVGnaPFAtI6280F8NqZ65cBvA9ipj7ViNdpB1wegWtEwpHEqpDYmQvYGmSObVMcZplrZCk9mqqQJ8Rdz67Lyi42rzLyskYZPs1LHgFCfH+EhwKLBVBCqOIgnQKMXTNfHkqMox/D/AEToAsoRNz4gou7R4exMIRc31vAFb4S5I83LDi6NF7W0M2BYRqHA+bSi/s5QnD05+wz+UIW4gc/DQegpn5fNGPZWpOHpH9BvwXlz+FftlV8iYOHjon6eEhTqbE56JZ+I9jFOmpDGrno0rROhRL1Fe66equUZ644TiF2gywH2g8Lj9k9hRLQejj7wmjs4jYrA0m5JpuqdImxhskxYTAPjK42mcpFPDlhLQ4G0yAIF4hwlzbERseltSd1CRjaIPMS7lDuVpjNpqNza3ir0IQHurBjQ0MYILAA6w2ZBkknKBeLXt0aqMqkGX05fZwGVwMvNwHCIDCBJ+wBBtD/9mDm5fRvg5dTEesLeAJMJqjw52QD0TCQB6xBmDIzRvfXuPVA4bNN3pH/lw0ud6okm8kNubOgbD4pltWjAL6lR+YA5SJMZ2uIIA0LmiRvKmPoPkk+hYSIBb6wcQctzP6G3VcfRfp6ZomwADZ1gwdSRB8tticQqeEpPcPyVZ2dxzFwJbvcuJsBJFvDRWeG4bSpmWMAN/G+tyncLSLGgOdnI3iPD7k656ICHjtWfrx5sfqqyowxUHR5P8LXH4lWONqRlP6bBoT6xjbSxN9FAqvvVi5geF2R8lOSHiYv2gxRo8QxEaGoXfvQ75q0wXaq1zfrKj9vOH/3l7x9YMP8AAPuQfUYQSvQhCOSC/om8ssbYWcZ4+HiA4lxsB0ndWnZXhcNBQZwbC5nhatwbC5WBLkSguKNOBvI+TLnB0go3GSMhnopuE8FWdoKwDYWN7NbM3xz4eR0XlD4hivyjl5bVF0eW5qzXcDXDhdWFTChw0Qvw/GZTcor4fXDgsslRvsoMdwVrgQRIKAO0nZ00Tmb6mWPDothr0gQqbjPDW1ab2EWcCEYZHFgyY1kj+yF2NcH4VgcARkbYiRZFPDm5TAAAFu4exB/Y7DllJrHC7Zb5EhGODZBWTJ8mQWi2FWAvCsU21kpQals6h0Vl4vUc2XJXWdQqomXJRqJl5XAPYgwFOwhhg8R8lWVDorLCO5SmhsD0POrDrdJbVHf5FNF66yor2JQ7U5mkAOuCNhE26qLQwuQg5SSBqXROmwkDRSmk9U1Xd33Rs446hmMljZzB2pPMBAIsADC8zBBsQGCJI5NCTJi9rk+aZfVOgn2lJ9GDBJ95+9dZ1ElxI1f/AAtHxlR31Gk3qu9jmt84ASauFYdWg+wJDaTBYNaPYEGzqEvLBfOfa8n3SozKcVHnZwb7s0/EKTUqd4UWpWAvMQkbGSATtfhx6Vw/RH+ILPuK0MtRw6ifNrSj/jGKz1ATqWj+Y/eg7tDS/KiBqxv8pHyWv0zroTMrRI7N0ogrRsHdoiJWc8GwVYgFrPOyMeE+nZGdkjuMpsuzZ6dVHQSUapAQt2nx1ir+tXhphZ72oxxMqMI2xs0uKbBupUkk9SV5Nt8F5b6PJsO8LjbIg4ZxMiLoGwuIV7gsSYCzTieljmaDQrZwl/2cEFDnDsebBXbsQYWaSLJ0RcO0U6hmw1U2jxJnpIztBcLXGov8JQx2ywfpqBgw4EEHT4dyGeHdhauZtQVwxzSCCASR5pY44tW3RKcZcvxVmyYfEW1CeFXW4WdYnhOODOTHOmNCxoHmBISuyuDxTnZ6+KqPA0YHHL+0YBPgpe11fJf9CoO6oPK+IA1TX9rBTOW11BxVfKUnAr7SLIundQ62KyzJVFxXGB9JzXA5XCDFjfvGixjFPIe5pc4wSLk7GFow+n9y+6MmdrFXk27E9omN9Z4A7zHxT2B7d4YSDWpCw1eBpP3hYISuLYvRJeTK/Ufo+hv9+sEP+ao/vSkP+kbAN/5lh8A8/wCFfPiW2nKb+JH7YFmb0jen/StgB/xSfBjz8lCxP0u4Eeq6s7wpwPe4LFPQJJpo/wAWH2zvdl9GwD6YsKP+HXdrqKY/xKPW+myl9XDPI73sHwaVkuVLo0czgOpTfxsaF92ZpGJ+mhx9TDNH61Qn4NCg1fpcxJ9WlTH75+aY4T2XpwJuVaf7s040ClxxLwao4sjVtlLV+k3GO/6Y8GfeVAxPbfFvEOfy7gNAB8YF0S1+zVOJTD+zzAm/8/8AU72Z/ZScL4pVqugm862n+gRZheETBdc9TdRsDwRrSHDUH4q9ZiIt0UptX+PRqw46X5djlDAhun4/olvxWWwUPE4qAqPFcSJKRRsrLIolzjeJwCFnvHMTmcrXFY8u9iH8e+XlaMUKZ5+fJyQ0w2XkiV5aKMh//9k="/>
          <p:cNvSpPr>
            <a:spLocks noChangeAspect="1" noChangeArrowheads="1"/>
          </p:cNvSpPr>
          <p:nvPr/>
        </p:nvSpPr>
        <p:spPr bwMode="auto">
          <a:xfrm>
            <a:off x="0" y="-936625"/>
            <a:ext cx="2324100" cy="1962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8" name="AutoShape 4" descr="data:image/jpeg;base64,/9j/4AAQSkZJRgABAQAAAQABAAD/2wCEAAkGBhQSERUUExQUFRUVFhcXGBcYFxcXGBcdFxcXGhcZGBccHCYeFxwkGRcWHy8gIycpLCwsFR4xNTAqNSYsLCkBCQoKDgwOGg8PGiwcHyQsLCwpLCwsLCwpLCwsLCwsLCwpLCksLCkpLCwsLCwpLCksLCksKSwpLCwsLCwsKSwsKf/AABEIAM4A9AMBIgACEQEDEQH/xAAcAAABBQEBAQAAAAAAAAAAAAAGAgMEBQcBAAj/xABIEAABAwIEAwQGBQkFCAMAAAABAAIRAyEEEjFBBSJRBmFxkRMygaGxwQdCUtHwIzNicoKSorLhFCTC0vEVFkNEU2Nz8hcl4v/EABkBAAMBAQEAAAAAAAAAAAAAAAECAwQABf/EACgRAAICAgIBBAICAwEAAAAAAAABAhEDMRIhQQQTMlEiYRRxM1KhI//aAAwDAQACEQMRAD8AyyjmblaZvBjxiAJvuDbr3Kxwj8wDZAHMLiTcknmHNEDS4jNpKhYhwIabcocTAjTYe4+0peDqgmS4Wm+Um5jYXG/ULM+0XXTolYqk4gxAAgjSTaTJAgXMQRMkdCmKuMcCIbDWkSSAZ0JsTDhAmd5CnUySWwdX5TF9SSObXS0HWXFM8I4RXq0y+mWuglpa62gHs/0SWkux6b0R3cQFpuyBJgm9iW39UdbnWQnW4lw1ByzAMESYLrHfUQT3TonK9GtS/OUCNbgZm6zrtoBY6BOVS5roqNexwGjw4HWSM2t/me5da8HdkJ1VxEOaRm0LbxAsXDTpp8k7Sa+WjQtvmjNc3i4zCDM7alTcPTlwAOtiQW7m/UHwI1gbSlYzF0WuYx15NyCeTQGbyBYW6EpeXhINEShwrMLtBzGZiJkiY2mBprJU6pgA1sFzc5bIBtqeh5hoPYfNytxktpj0ThzFxJLs28y7YyC7w8lWOq5nsJ58sesBNhEzt7Lcvil/J7D0hviDCW9Tm89PraE2OkHXWVFq0yGnv0tO3Uam51G/ep3EaUeDgNLDUnXQnQ7Ksp4kzrbSYIIjSCLi34NlWOhGJw9Hci0xGmo6aeR2UnD0eYnWxFoIGliJn4qvFRwcSO86Dvm33QnWPIMui3ce/bUFO0xUywqU4IIkjUkGIJsL7jx66pLQ4203GbeDrHW4uOiQ7EwRBizTM+rFxA+R6r2VwNnazrB00ibHfTqkHs9iZDnATfa83sb+w2Ji65h61pAMmdhrb6tmnXa/uCTWYWhpDoMAakFtxqdtfBNtqWiDvEgdRMjR2k2vPgmXaAyfVxjw0AQABcnaZt1AvcHcx3JllUtbcaQNIG+o38R807h3scyXWykDu263iLQZHkExTfNurhYSALnb7tEg30OMAaD+rBA6kzM7+BUOo+WG24n8b+26kvqEhx1Dob1mJM9/tv5JupQ5Bax1M/f80yFYitVgQ0DXQfj+qYdbvd8Pv8U8W7wLkx/ruoxbdMhRTqhmf9JTh+0DHXp0lcOFuZMeH43XGg5bdNPFcEVMm1wfx+AnKLgdfam6wgWtoLJthg6f1Q2DQom8e+bwuVJTjWiCPLuTYw5IzEx3I2EbdWK6n6dhC8us4dtTqAiQ0gkAwTBkHuO4t0XMRSLHk3yk5hoB1F9j4TqlZPqOygxLdJMTBM2Pu0SWnPTyk6EQCT3AAA7TOnVcBkvDUiKrHD/qMuI30E6/VMA953Rr9HFJpoPnT0h/lEIB4TXPpWTr6RgncQR5I++jNs0Kn/kPuaFm9SqgUxvsLaWBE5RF4Hmrqjw5j8zoBzOd5AwPcFX02WJBgiLj8fiEQ4OlDAO5eau2aG6KPE9kqL9aTSeuUT56qj4p9GWHq6sINrhxBtp7loIbASXPCqrjpiXezL//AIugAMquaBsb3Opm17DyCqsX9HFcTzNOkFstNu7QWga7LYA0EpurQBTe5NeQVE+feL8NrUSGvY4NG5++48+qpjUAc6QfHS/XqvofHcLa8QQCO9Z32u+j2Rmo2Ik5Ylp3MfZPhZWxepV1LoEsflGa1DB7j4LzXE9SNY+fXqrvD9kMTVHJQqRFi8BnxI+avcB9FeJIBe6kzuJLj12EeS1vLBbZFQlegVa/ONY9UTY6Todhffou1aUtibTeLSdBb2HTqfZoOD+icZs1Sv3wxkAftE/JW1HshgW8pzViNpdUMi9xTEeai88fHZRY35MtrOtvrI1nYa/jROjg9Sp6lKo7Wwa49LTGX528FtOF4bSpiaeFAjQubTpx7SS73KXQcXbNbtAzVD7MoAU/ffhDcF5MgwvYfFuH5otkj1nwYhvU5hpEQenRWuE+jmpfPUpgk7Au3ky2wHsWoVcG/bOb7Na0a99/auf7Jn1ge+ar/eGwEryzYVGKM+H0fUGNAqVHmOpayfcpLuyeFc3JDjkE8r3mwHtB+KOW8CaDYNb+qxoP7xkqO7CA1SP0P5XR/iSOUvLGVGVdoeyXoGZqTjUgA5S28ONiIPNHRDrOEV6jQfQ1IFpLSPeYWtcRIFNgdoGtOpFhE3ULFcAo1GQ2mGyCZBJu0TBnwVMfqK6kCWPq0ZdisOQSCILTBaRdsayuinykWmPb3fj4qRxXCkVDFuVmm/KJ+BTbWAGd4HxWuyAzXpaf1TD6YGp3kbqbUYLH5wkZRGi5MAxlSsS3KCdiLL1alKivvrPdKKCP0yIuvKK+tddR4gtEpmJ9IzIdZkHSdbaxv7go+YsJFgRbY9/4IKcxFAMcC06AHWP9N9Vx/O0uiIIFt9Ouv9E6EJIMYhhboXMPvGx069LrQfot/NVR/wBw/wAoWd4N4JZ1D2i/TM3reLnRaH9GDeWsBtU+UfJZfVf4y2LYcz8URYdtghuj68d4RLSdyhebDZeWhxxgKMRJS3ruSFRiCCIScphKNyvPKASPUZKaq0ZCkkJupZSaHRXcOpuqNBa5oADbBjnG9uoGrXbbKVU4S4/WqO/abTH8IzKJ2dqRI7nD92o7/MrBjqxe8WygPDDYXluTM0i9pAcDFjI3NopUCTYyzgA1c1n7WaofN5j3KV/s8DVzosInKOgADY3+K67DVSfzhAl0x0M5YtaBG+oSafDmEkOLj6pI0EtJLSPrWJte0DoqUhLGquIo0mtfAIc7KHABwFnQS7pLY8SPFKw/HWOa0gGXBhgkQM7C4DNodC3vIgKU+lSYyTlDGy6TcN1zGdtT5pDOIUm06ZZzMqFrWGmA5pzercWA701C2RaXFarxLaRA5dZBgnm1AE5bgd6ZbSxE6tnLrIAzCppMOMFg6fW6qw4rxNtJmZ0klzWNaIlznkNa0TpJOp0ElIw9Wrm5m08sH1S4kGRAuBIibwNEGuwjeHwj2Z+YZXEFrYPII5gOsuk+3yQ+nFVh2yvH8VIqD2wxFSm2g6m+oycRSpvFPJL21DBHMLGwi41KcwNWSxp9Lna17iKpzOAeXZZeOVx5NATAA8VzQUUHGGg0+/I4eUj5LnBKst9oPmHD5p3jTbHuNRsftO331Vf2dqW9jfiPvWbyaF8QD7TAioIGxHjle8fL3Kp9L1Vx2xd+UbH2qon9sO/xqhLSV6yXRiY5iHyIMfj8fJMHFgBIqSTB81ArGCqRjYrdFj6cFRate8C6aw9NzzAHtV7w3s4TciVzqOzknLRTswTiJXkas4GY0XlL3i3sMo62HkEEmBIvJ2mJAnWTe1jcQqulVDSRsR3j3aET+LK2rVhvIBjmGgnQSOYcrfJveq/iFBoGa+pGgHt6FVj+zPL7Q2wZaoEmJafeFo/0ZPAdiR+mD73LO2VQ+DuCO7e9tB7Ec9jQWvxcGHAPjugvhZ/Vd42iuLZoDKkVW3+t8iiGloFmHBuL1nV6bXEFpIvvpqtMoaBebGDi6Zdu0P5l41OqbLl57lQUUX9Eh5XIXQEoT0Jqo6yW8psmyRhRRYXHigK1QgkUzWcQ2JI5X2m2xRDwviXpTUBbldTdkNw4GWtcCHDWzh0gobfhzUOIptiX5miTA56JAJMHc9NkVcKwxZSY12UODQHZdC6OYiw1N9N1bGCYO8S4vXZijTzjL6XDBoNMZMlZzw8Pdcg8vKZEkgQr3ieHa+hVBuDTeD+6fn8Eiv2eY+pUe8ucKrG03MOXJlbJbYDNIJcZmZPgpdPBgNDDLmxl5iXkj9Iuku9qqTKvsdXaeH4Z1gBQpzGghozaeBJ3VXgeCVGso1MNIpudSNag9rm3a9hdVpB2UsdYkjR1zrqSjGsacogQ8MOjQ0lpcD4QNt/ApBx9Q+rTvnc0zMQHNiHbS1zjmNhkIRAR+O8G/tFLJmLHNc17HgA5XsMtMHUdR0KewODrS01HshoMtY1zQ4kRJLnE2+zpO9lY03BwmDcbiD7RslB40m523trZHidZVcc4G3EtY17qjQx7anIWtJcwywklpNje0d6S/B+jyAOe4ZySXuLyczH7nviwgDZWj6wbMmPG340UHF1w4AtuBUaJtGm0frBCVBQLcUZId/5HDzg/P3of4GYJveD7iPuRLxMw52kZwT1vTah7B0orO/WqD3OWV7ZpjoGe1WG1navUGnWnSI97Sh70Fr7oh7R48OqVGMBL21mmOtqgMfwqNS7NVqggBokzczC9FSpdmbi3oHHawPhKfwvZd9UyQYRjw3sd6My/mKKsHh2tEZYQlnr4lI4L+QKcJ7JtaBI9yJMPwtrRorEUhCS6p3Ssssjls0KKWiCMKF5cqYmDuupSlGauwcxMyG6g3bG1rgzAMyJHcotajDcoAi4zXvy9Ry77jp3or7S9n6lCpJbyc0EA5dZ5iLgx0+aF8VibxJBMbi+aQebQnXW/rdF6MJcjzJR47KjCVYMe3Xp0BWi9jearjO/N7w9Z3UHPBEXWjdhm/wB4xI6/OfvSeq+DOw7G+zvFWnFUWkEHMAPIrWqbrLG+zRacVRBiQ4d2klbBTqWCw5ElItHtDpK7nSQlSlOFgwF4pouXUAnpSTolEJDnJWEq8Kz+8v8AGkfPlRRTpxEmJ96Fc2XEOPVtM+VQz8ldv4VmeXh2TNlMgcwIDwSHTacze7kFiq4hZlhXxDWDmMQCdDMDf8dyiVOMNkBsEmABfVzsoBIBDSDmkfonovVeEte1rSXQ1pbqBM67fiU9Q4dTbHILWE3gAyLnv06bK3YnRXYjHQD6OmC4kwcua7XEEuAuLl0Dv2ToxmJLiBRDRFiXgmTNokdylOpVDUBluQXAEyTAjN4HN5hQBwOAA6vUDGtjI2GMN5Ljckkk9d0OziUzCVXNe2o5kOLYAzaSS8OOtxAsbX00UV3BXF8uqOytADQLANtyDmJAhoBO+YqxwOEFJsNL3AknmdmMkkkz4lO1QjXRxR0uy9IsyvdUqcznEvfdxdMk5YtBcANBJUuthm0qcMGVocHRJP12k6qeyio3E2yx36p+EoeA+QY43q/uyHzt8j5Khw9q7v1/j/7Ih49TOZ5E+rTPlUf/AJvch2o4DEO78p+B+Szy2aIaBDHU/wD7E99Rh/eA/wAy0fhfD7BZ52jOTiAOn5s+T6Y+RWo8Fqy0QrZO1H+jsXn+x53D1DqYOCr5zZHRQKo2UWqLIrDR6WUTFNI+5XL2dVAx1PlQsNA9VriV1QcU4ZjdeVTjWK+Ca8QRIKzXtd9F8k1MP0E05jTp12sei0gVoTrKgIVU3F3EzuPJUz5m4jw99N4a9paQTYiDoNpR32GP96rDqGH3D71pXG+ydDFNio2ehFiPAoX4f2VfhsW9+tNzWwe9sCD32lHNl5QaZOOLi7QF9nmf32nYR6SLHxWwUxYLK8B2edTx7HB9J7RWJOV4JFzYt1BGi1Wk2wUMjTkq+gRVIepsS4gJMrxKVHCct05TMjSO4pATjVwRNQJkp152TYKVhRT4wxWn/tP/AIXAopwpkShjFD8szvbUb5hqdxeNxDS30XM3IxwaKZOa7Wua589CXWjRPjdAkFYcm3Puh8VsW+nTMMpO5/SAwYuMgB5rRmk7200UPFsfYVcWKcgwQYuJD9MgPrCBrY7iVbkJQScQxbINNz8he2J5hAcQ2cws25AmRdwUbLQDiTUGY+ja4yBmIyZfEywXHeNrUrajCA1ueuc+TKXZQ5tUh0yQSWh1PczAOxEyKFFgh1OhVLgQZcak8rn3F9bv12edjCF2dRKrcdpUmgDlg5GA2DshyuAuTyx8NV5vaDOJZTqHTVs6luw7ibzbLukMq1CWxh2tiQC4stLgTli925nQN/d1mFrNAzVg0nUuvcSYbYAAMBvbddZw/wD7RrxIoxJaACZNwSTsIBge3uTJbWc7M4Q00nhwzTDnFpgDuymO53iuYXAh8D02aJdG4kxvJGhE6iTCn0cIKbcuZx8dPYNAjs4G+P0S8NyuLZZJO5DSx0HzKo8dhvyo2lg92ZFFU8tIxFo86Z+bVRcSjPTPVkfxf1WeWy0AF7cNjEtd1pT5F/8AlWldmnfk2nuWcdvPXonqxzfj/mWhdiagfh6Z6tb8FofcIjY9yCR1ZVOKdcEddFbV6Jiyr62EzC6SSsomPMphzZ6qBiGi/ROVq+Vjr3ifaNVU4jH3DftOEe0qVWPZU4/g2Z5IiF1XdalfReQthpFjR4iptHEg6IKw3EZV1gseOq1kdBOyoU8Whwgqqp4ud1Mw+Isg4i2AvGvo+LMdSxVD1fSh1RnSZlw6i9wjSg2yY4lx9jLFJ4RxJtUWOnzUJbOlClaJ2WEkhOFcegSEQlNK4kvPuXM4W4pBXpXCUDirxbfytMj7RHmP6J92GdVpUw17mQBJbN7RBgjdIxDQHsP6Y94I+atOFOHo/a8eT3BGAWDj/QtrOa81qlQOqEsAe5oD2EkmbR6N8WMXtopTMK0tJGEcbSPScouLyCehM9x6EooafioON4cHuLi51wBAtprcXMhUoWytw+Hr0hyupNaYF2tAEMYLNYAAXPzkkzAA9nGVS9mWtXY8OLScjTTdDXZoG94AnpJ3CkU8HRpGbTJN37mNif0R707R9DENaDHRpOt9QOqICJhaAfUn+0OeRNiBlEyHFrYscri2dgR7X8N2fo0yXAOJIgkvJm2W4sNDHl0Cltq9GPA8A0fxELrqjzo0e133AogHsNhmN9UAE6nc+JKVWHRRQ586t97j8Qk/2mTl9JeJgAaT1MyjfR1FTjH5aTCSIY4km5sBUB/HchvHV5FE6WcPLKUT8SpZqURPOW373uF/NCmMaTSbMWcRPiPhZZ5bLwBvt+ZGHPRxb/J/VFH0cYgjDU56IZ7dU/7sx3Sr8Wn/ACop7HU8lGmP0R8FpX+NHQX5yD7NIUGubp1lblUDGVgNEkisUUXHMXlnoonZikar/TO9Vohned3fIe1R+01SRbUx7zCI8DRFKg1o2aPglWhtDOKxHMuKvxNXmXktBAvBcW71c4fi19VmmF4oWWd5q7wPF2GJd71vljaMsctmj4bjRGhUpnaLKO9A1PiY2KTW4lvPgouJS0WvFuKFzpJU/stxYseL6oLq4vMVacLxGW6WUOgqfJ0bLRqhwBGhThQj2a4o/wCsOR2/QorzrMTlGmec9NkrznLkoCCpSV5y5K44gcQB5Y+2z+YJ6gS0GagY3O76rZuc0ZnEjfomccYudnNP8YVlg6LagINstVrxpq0U3DYxcIwXYXo457WRnqVDt6wEyY0YGpDsfh5DcweZFpLzc2N5T7OzVFpBDZIEXJ6DpH2QpNDh9JkZabGx0aBpor8WTsrGcVZfIxxgTDWgbjw+1PgCnG46rY+jJlpMaQZdlEnubf8AXHgpONovdkyOy5XS65EiDaBreNeiQyg5zaZceZsk2GpFt4tPf811HWMUsVXLgPRsAmTLhIEiwAOsbrwo4gn1mNHhJ21t3e/2iScJ+UL5MnpFhAEaSdPeU9mjX3rqOIGI4Q4yWvPM8ki4BBiA4i7oAgaalLpcMYy8mZBB3gAW9pvtqpf9sZ9pvmCmn4kHST4NPxNvejSOsrMVW5SOlTWDH50RdDuLZmpk29Zt/d71e8R/NvMfWkj9ppgwqTGUyxjwNnD+YLPLZaAL9rGZsGB0qU/eCPmibs+eRoCqON0m1aYZ9otIj9B33Aq54QwNACtF/ikWjHtsJ26FUuPqQnsZxJrRY3Q/i+MCDOsa/ei02OkV3EcVzt/WHxRJWxXIO8IH9NnrM8fgi1zIbJK5oVdlfXrGV5VmNxIzmCvI0GwG4xw+Glw2VE18GUZ8foQHBBS9LE7R5eZUy74dj53Vi+tbVCjXkaKww2P2KWePyhoZL6ZbsqqfgJe4DbdVVJwKtuHOgKMkXTNA4bjA0ADYQifhmPDhHRZjg8dlRT2Wxhc93SPiR9xWHJGuy7pxDBxSmpkFOMBUiApxTTk64JsrjiDjnWI7vhdT8HisjnDK4yZGVpd9VsydBpuVExdKZjopGFGZrhOrRcaiQRYow2F6LMY132CNLucwa2FgSdU2cYetMXg8xN+lw1RaXBGkcznGZJ2knr4bdFC4jRpNe8eifUfzHRzmyRmFhqJcLBXtidE9+OAcc1VujTZuziQ3mJIuWlR38WpR+cfMaabE7NHTUFJNB0mMPcCMxvpIHrdzWee8XbbWqyWlrKUZSLgN9bQun7O3wQOHBjQfVZVc4tm7nkb9/N7BeRpKcaahIy4cfrOInUXg6Wk+XeFylUeQAazBrOUFxuGxeL3zdNQlOwhJ5qlZwvZrHAecbInDr8PiCYzU2tkxG4vG1rRvt32bw2FqtqHO/O3KdbXJmA3wm5U2lWIAAa8+OQH283ySalSofqAeL/uBRAVnEmSyt4GB+wD8ZVFjmEisDsCR7Ggg+5X+LBy1QQCXN2mPVcN46KkxdHlLgXEVaRN9fV010uFGZWILMq564A2HxJPw+KKsJw+R7EF9m356znDr8AAj2ljcrSA1xjUgLQkl0XV8Qd4s4gwfNDWNxGsq84rxMOJQnxOqmidNtEjgmLmtfZGGIJc32aof7KYARmcBJ6oofRDALmEk2rHguuwdq8PM3+C8p2K4i0Oiy8hbO6BvtRSWfVRzHxK3DjnBGEEb9VkvaLgpo1CRdpPktnp5rRh9VB/JFOnqNKcve4DzTTWE6KThhBHc5q1SZjiidWw7qRE6KzweJnYq77RYBnoKZcQOYiTbZP4Xs4Q0FtwQCvOlmXG2bIxadIgUXzoCfcEb9mhkb3m5VLhOEGbhE3DcLl2WPJk5dFvAQ0X2UhhUTDtU0BIhDrk07VOOYmCiAQ990/w58tEQOVut93W2USs6LrnDK8CXQAGm86BrjczpYox2F6L1rTs6PYP6rrsPOpcfaflCjjHtABzCDBBkQfA6Jl3G6c2cCBEkXAkOIuP1T7lptEiW/DskAgEmdb+Niu+gY3Zo8gq7E8UYSHAmGUy8GQA7N9W4m4bI8VXN4ixpB9FUhgc4G5LXES4TpEDX70LCEJxjB9duk6jQanXQJ1lQOEgyCh4OhwyUMwDABYiCSc4cTOkH33vddarVpl+X0bGZpFw0xOUuJO4AaB4jojZ1F2542XC+yocTRquqF3pA0QOXM4AS2J6X/KeTTskuZUc6BXDYiALkxJnXoYi/qgoWdRNquHpLaOb8Hf8A69yooApUBJgNySSSbQLk66Kxp0DTFNszGYTGsy7ST0UCo2aYA+rUeL7c7/6KUykQL7G0OY97y3+I/ILS8VSDGANtZZlwXiAZiazJHLWqATpIe7XuR5W4y2oBlsQLg6g9FZs0VcVQMdp6DYLtCAgV8ve1vVGnaPFAtI6280F8NqZ65cBvA9ipj7ViNdpB1wegWtEwpHEqpDYmQvYGmSObVMcZplrZCk9mqqQJ8Rdz67Lyi42rzLyskYZPs1LHgFCfH+EhwKLBVBCqOIgnQKMXTNfHkqMox/D/AEToAsoRNz4gou7R4exMIRc31vAFb4S5I83LDi6NF7W0M2BYRqHA+bSi/s5QnD05+wz+UIW4gc/DQegpn5fNGPZWpOHpH9BvwXlz+FftlV8iYOHjon6eEhTqbE56JZ+I9jFOmpDGrno0rROhRL1Fe66equUZ644TiF2gywH2g8Lj9k9hRLQejj7wmjs4jYrA0m5JpuqdImxhskxYTAPjK42mcpFPDlhLQ4G0yAIF4hwlzbERseltSd1CRjaIPMS7lDuVpjNpqNza3ir0IQHurBjQ0MYILAA6w2ZBkknKBeLXt0aqMqkGX05fZwGVwMvNwHCIDCBJ+wBBtD/9mDm5fRvg5dTEesLeAJMJqjw52QD0TCQB6xBmDIzRvfXuPVA4bNN3pH/lw0ud6okm8kNubOgbD4pltWjAL6lR+YA5SJMZ2uIIA0LmiRvKmPoPkk+hYSIBb6wcQctzP6G3VcfRfp6ZomwADZ1gwdSRB8tticQqeEpPcPyVZ2dxzFwJbvcuJsBJFvDRWeG4bSpmWMAN/G+tyncLSLGgOdnI3iPD7k656ICHjtWfrx5sfqqyowxUHR5P8LXH4lWONqRlP6bBoT6xjbSxN9FAqvvVi5geF2R8lOSHiYv2gxRo8QxEaGoXfvQ75q0wXaq1zfrKj9vOH/3l7x9YMP8AAPuQfUYQSvQhCOSC/om8ssbYWcZ4+HiA4lxsB0ndWnZXhcNBQZwbC5nhatwbC5WBLkSguKNOBvI+TLnB0go3GSMhnopuE8FWdoKwDYWN7NbM3xz4eR0XlD4hivyjl5bVF0eW5qzXcDXDhdWFTChw0Qvw/GZTcor4fXDgsslRvsoMdwVrgQRIKAO0nZ00Tmb6mWPDothr0gQqbjPDW1ab2EWcCEYZHFgyY1kj+yF2NcH4VgcARkbYiRZFPDm5TAAAFu4exB/Y7DllJrHC7Zb5EhGODZBWTJ8mQWi2FWAvCsU21kpQals6h0Vl4vUc2XJXWdQqomXJRqJl5XAPYgwFOwhhg8R8lWVDorLCO5SmhsD0POrDrdJbVHf5FNF66yor2JQ7U5mkAOuCNhE26qLQwuQg5SSBqXROmwkDRSmk9U1Xd33Rs446hmMljZzB2pPMBAIsADC8zBBsQGCJI5NCTJi9rk+aZfVOgn2lJ9GDBJ95+9dZ1ElxI1f/AAtHxlR31Gk3qu9jmt84ASauFYdWg+wJDaTBYNaPYEGzqEvLBfOfa8n3SozKcVHnZwb7s0/EKTUqd4UWpWAvMQkbGSATtfhx6Vw/RH+ILPuK0MtRw6ifNrSj/jGKz1ATqWj+Y/eg7tDS/KiBqxv8pHyWv0zroTMrRI7N0ogrRsHdoiJWc8GwVYgFrPOyMeE+nZGdkjuMpsuzZ6dVHQSUapAQt2nx1ir+tXhphZ72oxxMqMI2xs0uKbBupUkk9SV5Nt8F5b6PJsO8LjbIg4ZxMiLoGwuIV7gsSYCzTieljmaDQrZwl/2cEFDnDsebBXbsQYWaSLJ0RcO0U6hmw1U2jxJnpIztBcLXGov8JQx2ywfpqBgw4EEHT4dyGeHdhauZtQVwxzSCCASR5pY44tW3RKcZcvxVmyYfEW1CeFXW4WdYnhOODOTHOmNCxoHmBISuyuDxTnZ6+KqPA0YHHL+0YBPgpe11fJf9CoO6oPK+IA1TX9rBTOW11BxVfKUnAr7SLIundQ62KyzJVFxXGB9JzXA5XCDFjfvGixjFPIe5pc4wSLk7GFow+n9y+6MmdrFXk27E9omN9Z4A7zHxT2B7d4YSDWpCw1eBpP3hYISuLYvRJeTK/Ufo+hv9+sEP+ao/vSkP+kbAN/5lh8A8/wCFfPiW2nKb+JH7YFmb0jen/StgB/xSfBjz8lCxP0u4Eeq6s7wpwPe4LFPQJJpo/wAWH2zvdl9GwD6YsKP+HXdrqKY/xKPW+myl9XDPI73sHwaVkuVLo0czgOpTfxsaF92ZpGJ+mhx9TDNH61Qn4NCg1fpcxJ9WlTH75+aY4T2XpwJuVaf7s040ClxxLwao4sjVtlLV+k3GO/6Y8GfeVAxPbfFvEOfy7gNAB8YF0S1+zVOJTD+zzAm/8/8AU72Z/ZScL4pVqugm862n+gRZheETBdc9TdRsDwRrSHDUH4q9ZiIt0UptX+PRqw46X5djlDAhun4/olvxWWwUPE4qAqPFcSJKRRsrLIolzjeJwCFnvHMTmcrXFY8u9iH8e+XlaMUKZ5+fJyQ0w2XkiV5aKMh//9k="/>
          <p:cNvSpPr>
            <a:spLocks noChangeAspect="1" noChangeArrowheads="1"/>
          </p:cNvSpPr>
          <p:nvPr/>
        </p:nvSpPr>
        <p:spPr bwMode="auto">
          <a:xfrm>
            <a:off x="0" y="-936625"/>
            <a:ext cx="2324100" cy="1962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0" name="Picture 6" descr="http://t3.gstatic.com/images?q=tbn:ANd9GcSl5316N2yu2YOe3W8iMgK0NCMX3RMKPHpIkZUiVKd9b-TU_ck32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90800"/>
            <a:ext cx="206311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erylium" pitchFamily="2" charset="0"/>
              </a:rPr>
              <a:t>Humanism is believing in full, meaningful life on Earth.</a:t>
            </a:r>
          </a:p>
          <a:p>
            <a:r>
              <a:rPr lang="en-US" dirty="0" smtClean="0">
                <a:latin typeface="Berylium" pitchFamily="2" charset="0"/>
              </a:rPr>
              <a:t>Many people wanted a better life and used Humanist ideas to question the church.</a:t>
            </a:r>
          </a:p>
          <a:p>
            <a:pPr>
              <a:buNone/>
            </a:pPr>
            <a:endParaRPr lang="en-US" dirty="0">
              <a:latin typeface="Beryliu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Catholic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648200" cy="432511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erylium" pitchFamily="2" charset="0"/>
              </a:rPr>
              <a:t>Problems in the church began in the middle ages with the crusades.</a:t>
            </a:r>
          </a:p>
          <a:p>
            <a:r>
              <a:rPr lang="en-US" dirty="0" smtClean="0">
                <a:latin typeface="Berylium" pitchFamily="2" charset="0"/>
              </a:rPr>
              <a:t>The church was selling indulgences, where people would buy pieces of paper to have their sins forgiven.</a:t>
            </a:r>
          </a:p>
          <a:p>
            <a:r>
              <a:rPr lang="en-US" dirty="0" smtClean="0">
                <a:latin typeface="Berylium" pitchFamily="2" charset="0"/>
              </a:rPr>
              <a:t>Revolts were started against the church.</a:t>
            </a:r>
            <a:endParaRPr lang="en-US" dirty="0">
              <a:latin typeface="Berylium" pitchFamily="2" charset="0"/>
            </a:endParaRPr>
          </a:p>
        </p:txBody>
      </p:sp>
      <p:sp>
        <p:nvSpPr>
          <p:cNvPr id="7170" name="AutoShape 2" descr="data:image/jpeg;base64,/9j/4AAQSkZJRgABAQAAAQABAAD/2wCEAAkGBhQSERUUExMVFRUVGB4aGRgYGBocHBkZHRsbGBggHx8cHCYgIRwjGxwbHy8iJCcqLCwvHR4xNTAqNSYrLCkBCQoKBQUFDQUFDSkYEhgpKSkpKSkpKSkpKSkpKSkpKSkpKSkpKSkpKSkpKSkpKSkpKSkpKSkpKSkpKSkpKSkpKf/AABEIAMoA+gMBIgACEQEDEQH/xAAcAAACAwEBAQEAAAAAAAAAAAAFBgMEBwIBAAj/xABLEAACAgAEAwUEBwQGCAQHAAABAgMRAAQSIQUxQQYTIlFhMnGBkQcUI0JSocFicrHRFTOSsuHwJCVTgqLC0vE0Q3OzFkRjg5O00//EABQBAQAAAAAAAAAAAAAAAAAAAAD/xAAUEQEAAAAAAAAAAAAAAAAAAAAA/9oADAMBAAIRAxEAPwDTs5Y2s6q9fO8DjEed+7BzUjIpBIDrqUHmu24+F8veOVYqGMfH0GAg4Lk7Zze/hvbyBwR+pWx3631x3weMgvXmP1wTC4AZ9U3392JUyIvnd4v6ceaMBTTIbbnEbcPDdTi3m5ljXUeWpR7tTBb+ZxKFwA5sgDyGOlyAHPfb03wQVcehcAPfJDlRxwmQA233/LBOsfYAZl8rV898SR5UHoSR5/HE8+YCFdRrWwUbcyQSB+RxLWAA8UWaFg8JQq1I+sE6TZ0EURtZIPw9cX8ucwRu8Q98bf8A9MEJYQylWFhgQR6HY4EcNzkxiTaM7bnU12NtwEIDcrF+eAgm43KskiFoPBXmCbUNyL7Df1xWl7RTVs8AI9Cf+fF3hmXMjS95QbXuFNjktbkAnw6egrlgp9QWqwC1H2kmO/eQijv4Dv8A8eLsfHWI/rE/sn/qwTXhKjqax3Hw1B5nAL+Y7QSiyJF28ozf8cE8k8zxRsZhbIGNRgjcA7b+uLs/D1ZSN8D+HZN1jRQ4oLtUZrzA9v18sBFxoSd1o74kyHTsieyfa2N/dB38yMV8jw7VbEbE7Y+hLtmH1MGWMBVoVVgF/vHflfurBuNdv5YCkMoN7H+axIcmNtt/T3YtKvr1vEypgBpyw5V/jWInyu+3uwTMO+OHTfngBiZMAgVeLCwEVWJEILFRzFX8eX5DEsbg2AfZNGuhq/4EYDhAd8SCPHyygllHNaJHld/yxMpWhuPngBmVP+ix7bm69L1H5YotLTEUfX9cEkr6vFXw+TYqlQCT1J/hv/hgLXBG3fb8P64I5nNBFLHkMDeEMNT9PZ/5sW+IsChHnX8RgKef4wsNmeaKEdF9p66n1+C/HA0drYyaQZ2UfiWDSvzZVx3BwWOTP5uRxbDugDtsNF7WPPrg0OEpztvn/hgAWb4n3kEq91mE8NgyNGdwQRWl2N8vTB7KcTR0VgRuAd9uYvAfuAZJlNtRAVSdm60dv888W+E8OjMYXUSybNRIojcChtQFURscAZBx7WKHB2+yVSSSBuW5npi7eAG8Q4poaC/CHdgf3Qjt7+YU0N8fNxuxaxMf3iF/mR8RgRxTMO88dugjUNsdWoMQUQ7A357ke1XUYJ8KyIeFC5JaiCQSLokX8avAUeO8TJh1MguKSNwEYsTpdb6DpfLBT+mkHtKwrqPF/Df8sBO02Wj/AKtpGjjKtrI6+wV3o6SKJvoA17Xi12ciWSNg2u0IFsfFpKqy3VXsdj1AGANjNhlDKwIPI+/FDITm5F0SeF3AqgCC2va2G4urx5BGFcrZIDWLPIUNvdzwTy6AXXU3gBfZu2WSVgQZJX2PMBWKDqa2UD4YIZrM6dipINb+fn8fTrjzhygJt+Jv7xxLmQpUq3JtsBUSGQonioqb6+IA0L/3bsVz8sTxzEai29nwgbmhsPiSCfjjwPoUDyFUTZ29Sd/jjvLzqwBG1+vlgJUJIFij5eWBGXifVIpjBRWZVOsraNTkVW1Hw35DpgzjiPm3v/QYBa4a5WFySAzvIFuz42dzWw3W+Z8t8fcN7QKkMUY+1lEaX90CwQLO+9qQQAaPljuTLM2gKDoJmDnmALNdetEfE4qdmuHCQRyuqMr5eMqDezgU+1dduR3rAXZONzE+ERp57M/6r/DEcnaGRebRnztCPz17fnifj3DF7mSlQbLWkUwOsE7+o/zvj3heSVoIWKx2Vs2t6tuu3reAhy3bSLVpkGgk1akML5dPEP7NDzwYzEujfnuAB5kkAfmcJnaHIRDLgFcuGCR1uNeoNZoedfkDhg45K+uFUCklgzFrpURbJ990APOsBLwyxLOx5a6BvnpUK1eQDAj4HFfKcUVZ8yDZAMZA9WStvTw3irwWEqJ5SCqyorrZsA6WZq614l39+KCcRWSWAuh8RjsHSQdSOqAjzKF2+GAll4l3mZluOOgsdaxqF3JXUC6OJO/f8cP/AOKP/qxBxZlMLNFAoLCJm2HhRmbSRt7RoXgnlsnFoXwL7I+6PL3YDqOcnIwMDvsdvcwxXjlY3Z+Pryr546jf/V0NDyH97y5YqR7dTtf5/rgLnCsyQ7CzsBfPpq+HliVs70Lc2X+8P54E5XMU7gdQP4n/AL4lUkuo/aXr01DAEMpmazmc3NB4Qf7AwakzA/Py39MI/EuNCDP5pSkj6mjbwdKQc/X44kftcoP/AIXNbsDsoO39rAXYoXkzMoSjolQvqG2kqVNDzF3WC3DINEryGQnVaMtADwOdJHWwpo354VMh2nKSzMIZmDsKAQ2uw3a8WOC8beOWfvoZwCY9KgM/JfaNKKJsWK5jAHOF58s5BOwB25t7bAHnyIFj/NF++oe7phQy8bmaKQH7PUQeYO6uSpFeYUg9CCK3wfeUi/mOWAoh0+tJG0Z0yROLBPiYhGk8PlpNXfMnlzwxqiogCiguwA6YUJcx3WcRxFJKzZZTS6jVsAWoWASAAdhsBi9N2jl3rJZjcjl8PMYDviGl5p7DHRATtz8Ssp/Lzxe7NzhssqkEGK4mB3/q/CDdAG1Ab44W8v2jcZiYnKTlmVQYwpLAb7k11x5wzjhyySImTnP2kl1qNWbWzR30lRz6DAMiN9o+2xIP/ApwSyhFGvM4XeD8S77W5jkhOrdJNj/VoOvQ4P8ADz4T5aj+mADPxBo5hz0gPtex+1YEc+dBaNfLfHGY4iZ5QqlFXTSiSwSxu62322pW8/THnFsgdHeL7KvJrs8lLE2N6oEb+hJ6YijcKF8yQbu+RsYC3/SOnXHmFXUqg+EnSwIoVyI3BG/kcfQCZow6hI00+G2ogVtVqQBW+/xrFDjUbPO9B6ACWqswIokmwPNyPhi5nc0JhGpHJdTIV5HkNiOhvAe5niTTRaBuNP2rLdN5qnmDyLDajQsmwayEWlApqwADQrcKo5dMCMshLoF5Egn3db/z1GDUHN/3v+UYAXLme7gkYHTo172NvEbO+2w3322xR7B8S73K6gSYxJIsbNdmNXIjNkAnw9cEMsxKycqt/j4mwE7PZjMLlYUXLBl7ulYPQ08wSNO3u6YA72hzAWCXzCg/nf6Y84HmdUMJ6GMHptgB2hzE5glvLqFKWfHyAH7uOeFcQzAgiUZdSO7oEvViudadsBd7ZX3DaSqoNGq1vbVexvbp0x52zzQTL8nIelOi73UheW9F9I2wA7W8SzP1aQNlUVKW3EllaIPKgT5YNcWzFzZaL8R7w+6NNv8AiZMASyAPcoJNz3ahrHWqax89sCcjmE/pBoyi0yjQfwmAA8uVESmvLSfPBYOT1wvwJKmflaLLxyFkFsWCkVpG1jrdbemAKPnFebNDSd4hRvZhGzK1eVMf193eVU6F/dHU+XvwNjgmWTMP9XUMyeP7YnSCXYkA2NyAaFY5y2dzOhajWtIrxdK2wE6Zq+FRMLO45UPvHqTgYuYZiGNjbcenXl1wRyEofhEZvqN/KnOBaygddtgOt3Z+G+A6yz+JyL5D+Jv474kyubLSJt95Rv8AvCuu/vxRgkBlagbpfjufnizBP9ugF+2ny1D9cASR6z2f8VeKHYGvuf44KSzkkneu8Fix5YDRIDn88TW7Q1tZ9gYr9sOPHLAIKXvGJVq31DSNI/aIYmze17YCTgWeJzWbpqO3hvfl8rwdViMxKLNlI29oDkXHl6YyZ84kkgkRTlwjHTOotiTYHeEgqwbzN/ng8/Fmnhys83kyyqhoPRZQaXY21eG6thgGB+KII2p1DxsWI1CxpkP8aIv1wVkzViwbUiwQbB/TljP+N5g5ULpiitB9nIH7zRZOq201fQ7/AMLxZ7NcYU5UIsjFpZ216RXdah3hVLAHLyHU1vgGX+lo48xcjMo+qpuAzUCb3pTQ9T5YY0zQkQujllJTSVYUwvmPfjO/rAeSRYzIaVQIolUllBZbcnYJV8yOe2PPo37QSl5cuFbuY1QqPCe6Osgrdbk3sST7JwB88a0Z6eepZIu7EY7vxDWpOonetI5X6H34rxduYUkzAcZgBijLSWSDHGGoA78gdiSQwIsb4s/VV1JBIFmWMFEcsVRCAznWl0xVVHiHlyBwldruJpFmo4Y405KrKkhVGiZRpUOBaAe1tVAkcsBoGWzQd5GV9VkEEciDEhH5HDJwk3Hy6n9MZfwfOmEd4lRnvUifLlldTWmMaGADbKb+BsYeeK8Ykgy3eRgbSrr1AkBPvEURzGwPIXvgCfB5NSve/wBo/Py1ED4YpZ7s8QLhI5bI5NX0phZX5HnizkZaRm2oSuD+7qI/jRwSje97v+fXAL+Wzf1eCSScEaSxK8ySFBOkfe2U/wAcQ5V2lYSRaSjHSbOmqu75mwdiNuvliLOzLLLISFLK2mNSNbaQg7ykAJtrIJ8tOAXZHtCzcQlhSJmjau9NMvdyquksVYDZ6A87APngNByeVEYNnUx5kD8h6Yly53f0b/lXHhuwMdRDxP8AvA/8K4AdklJ11+NuX7xwByPHDFlMuqRh5HjJ0KyjSuqixLnlZA9d8GMnINUm9HW397Gd5XMK2nLxPbgkSHnsCLVwg1FSSOo2A9RgC/F+2cDxzRElZDGwoqTRVS3tLa7gEjfFrh3FUgyeXdrJeOlVVZixsKOXm1DfayMIq5EDNwxNUeXlGlymtdSA2QVclhdFdrvliXtzlRkJo3yzSGAHSyAuQughioLHaxZUjlWANdse1Jly80CwkSBF1948aaKptvGdRI28PzwZjzAmzmtWtUysen3yeM/GkXC/lKaN5o1jhVlLLqieVmCgLZYEBSbG25N3jzsRxJzFm30hQjgKa2pYwKF70tfmcAx53tMsRYaJH0+1oANeQokaiOZA5DnjzsvxtMxmWkjJ0lCCCNwfs+YvnX8cDM3lIpRKqLAXivU8zUXJUMxBAs0CN7AFivQL9F0YTOyr4VOlhWs2xBG+3PYVd3teAfc7xEiaaJAWkkhXStUAPtAWY9BZA268hgXDnJFUKQwIAFa4tq26yYj4uXbNSrFIYmaGNNR5KC0lsdrJAsiun5UostxUKAn1B0AGljGbZehN9SN8AU4Tlv8AUqD8LfKpCOWBccu5oChtt1O3P44HcB7XyLwmRMygGmQLGb0tJuHksdNIItht4sDY+3b8my6quwLqxoWLW7FDoed4Arw7NmWaRSANKKRVk7lgQbAog/xGC0TaXU3uWUH+2vnhS4twmSPIQZlWKyo4bWP2kU15EAELR2IX1xTh7YZmTTN4AqlbjA2LIwJ3Pi3I2on3YBxzcGafiGc+rSRIqmMvrPtHSNNeE/xGPeNcNz5jfvJss6hlsDUDqalFHTsfEN+nP0wPn7VSZfNzyvlWWHMiM6yQWQKNyVGxsnlqvbA3tJ2izMqs+6ws+yg1Yoabrc7EE2dielYC8uiLIPlnSQyrqJ0SAByFKtYYgeEj2efIjngRlezwigizCSim0yMJAxAZfFTBPceQJxLx3tGhQh0V6VSSU6MAQWK1W97tXnhWhDzLIkSlqIYKNTBQDzA6midz0wDhxd8xnFjFJBEpI0ABSbJOoxr4j4dqre+QxPwVYsrlMzCzjvPatwB4mjtaXow3FCzhAyvHJYdRjkZDvek1y869NsNcM50o+ZCayO8kvWGVa+z0UOd+Ivd2SBeAOx5VcpmCCDODBGT5K+q0tV3pQo6dcddm84sRlQ5uPLEy6tJTSZEpQpAbchRY2326HGfZjjssWakkViGIBRtRfUp2Bt7vl15Ya+zWYzndvn27uYnYLKuokK2kBWBtRux2HQYAv2PysmXzCM5knitzCx2LCyGPd1YYoddHcjWeex6zvFw/EmYKssyoNC/hBBDqAQAWAqxV1ZF1uZfiSZ1ZYQO5zaDUKO1rTK8Z6gah5EA0RvhG43ETw5ZpX7yaSZwr0VYybI16hfho1yG3rgC8fahYmkEkYkdZPAwUWg7tdQs+VHl5McOXDsyucyEuhhbK2k1dMoBG13YYcsZblciJMs0oVhSnSlm9YqNutbMefM1h1+ibMjupoySSspYFvJlWjv0IFfA4Bm7KZ3VlT37BWMjhjekE6ivWjvV1z3xeyXE1Kqisu+wojcAWSL3Nj+eF/hMKOZI1VWZZpNIIvSvh3HxFeuKXGsgyZoQ5VysoRe9lvdVN6FVeV7E8tr9cBPmuLRx5h55oyImvLK8ZYMGjYMqsbGnXZrfcAA4Cdl+MM2cllRNMOad1TUSX7yEFiQeqHUy0ORAwc4RwZYSYy3eLMHWRGJId10nUwPNirbsN/ZxUzHZQZkMwcpoIEAj8AhRdl0heRY2243HmMA2ZPipZvGK288XsvnPE/wC8P7owg5bOvIGyuYZTPCSQSg0zIbCnzVr2JBFGj1rBfstxIvrDPZVjW+/hAUki9jqBGA9l4ssTS6yd5SoAFlmLEgAedfAdcIGXhhilYokhncFJFR6l3pwwW9kqhYJAA3wdn+0zmpzphimdtyBrIYajX4QaF/vemDnCQHJzsBhkSd1RgBbRqfAmrfeyQSpAqwbOk2ADgvCRHmgM3KxzSrG8R1WApDKELHZ2APIHfc70b47Y5SaYATvH9WjLuFLFmfc3ZUIFuj1oC9z0JdqpkPEERkUqIWO+q/E/3gbHNCRqFbiqOKPaHhsJy7ELHoUeDTqJD2TujMU2AG4vcbDAAOHdoXlg+r5cyRNp3gJ8TGucTOKdCOmxFYZ+yXHIxAInpDEo1HcrqJJbWapXvmGwC45nzHwnI5mEKXV4w7c2BjU6gCeRJWtvM+eBGdotasZCy61WgpV30sDq6jcijfL1rAOTsY0mOWhUI5DUylg1VyvZQygCrqh0IwD7OZXLCYHMhlmJdmIJC+xqXRprdd1oHyrngWnDs0mX77uHkhB9rmNgNTBaqr5nz+eJOy+bKZd50VZZJJe6GsjTEuksbsjTqG25ApT7sA7cM1M5aFR3sCrWp7aQs7d4Czei0CfPmAcTv2mz9n/Rs2PQRRkD3Hv9/fhVnzEuWb7XuTI4FaijqdO++w0+1R3J5YnkizrEsMuKJsVlXqjuK9MAu8XjfvWmQCOCWRu6JOpNS0WYGqIar5b7eWCXDsikmRdnExAaQ6l2RtvCxFEnyryGAOf4tMViQN3q1awhD3ahTRqMbAuxNnpuBzxY7R8TuJY3RUOn+rAvTy5lTS0NwCSfQcsA2CGaXh8eUMba9Go76jcbiE6QDvzUncAAHCfDwcNC6SBYe4L3It65HY2i7XQHi+WL/DMxmcvCkswZURD3DFdtMjWVajqNn2VFNv5YpSdoRDOWCHuWULIh1guGOssAxJBBJ5keWA8ymbL6YJ5JGVbCb7gDxOovctyAO5onyxH2j4W0cUcsc8qmVA7QEuwRGoKCGJvoD+mIe2Fd+dDWjN3iNZBFgVVcq5/5ODGc7XPncksba+9UGNmAVUdfCwZzzBocgLJ5eWA9y2X1ZQuZhGwB+zjjlfc2CfAQtWp52aG/lhb7M8TfLSS0d9gfPTYNgbWaFgbYJcO7bGDLfV5FkOmYsjoaBI6E153yvriDgfZbMzgzA93A22pwfGdx4RVmjtzFVvveAP5CLLDKzyZXKmVwoZmmA2DA2LYjer2QfHAjsuzzRTPJM8ehKVwygvuRpOrnpoAfqcMfDKXh00CRCaZJZGfVd7FkDcwLVfzrnYwr8A4xHHGVPtl7plsVtpIPRl3HxwBDsvw4Td/JKRIEQa+9cKCKJFHTYI35c9VkjE3ZrNq3EYI4QYYtDEoxamtSQCrE72b28tsVhO+TzhdotVhrrdu7YbGMDaxttd9NrGLnbHgRlEWYZrM66rDCtKotEAGhZIJo7bC9sAT7QZn6nmFnbmsqOoA8Wk0JUPwJ33uvTAbtjN4I4juq5rMsOljvA9b9CDtillOPJLA0GcZiysDFM2pzRF6Oeom/Z5jetqFwdoM4JhYjeowTzUblUQmh5lS3XAe8Bz7CJog5GshhuNJBFNd7WDR+OND+j7LhGdwSAdKi+qou5vl7TEe4YzDh+XLaGjF6Gtb3Fg3pPoR1xovBOPR5kJHDKsc0jaChJ1LtvXQ0ASCLB2wDB2UzWjOTlkpZDIY2PIqslEj4s3yxxwHMCZ8xmQLM8hCkj/y1ICfCl/PFb6QtMC5dFcRAhoiaJPdMArV86v1vCY/F5pl7jJ6oYbrUoYs49klQBqIvax+lgNBy3EEfMOUfUMuWd2G4DsFUIOd0ib11IwV4I5VCu5YHSb819k8uZQqfnhC4FJLw2JQ8QVGf22JBYkgHboQLbfnvveHnKZmNMzpRtRljD1qs2uxPxVh/ZwCz20hOXzkWaYWm6t6K3Mn900fhixmnMUoljWhJ7RBtWcCzY33ZRzrpz3xP9I4X6sdQ57D9fy2+eAPA808/DmjV1EkBHPmVUAqeY3ZLX3g4Adx7iDFZG1aQJJGRQp1WzNVH0JYEdN/TFnh+YY5vLojMlaVkQGtaBWdeteF05dNvM4lZ0GXzceoSVGXDAeHyYC7prBPxvAz+kY4Z+9eNn7tWvSt+FwCtnYD71WfPAXuI8ZkHFZ2SMzKAkZK6dQPQC6vdq89vecFo+M/WYJ9C9zFGPtZpB4VvbYDd257Ch64VOzuSizLyyxztDKHaQA+0qXsbvcb88R8dz88eUOXcExiVJRJ7NxaQi2DzPsmufmMATbILLwR0jZnWHMSSBiANSg6SSLP4y3pRwlZCcKGFi0I0iru607HY+VHDt2HIkymby90dTDXQNB0Xpd1qW9vLCjw7JyNJrghaVwoYhVZiKYEEaet7YB9XjqR5FYpM2iqIvFFoGosdig66g29/tG+WFfsBITmJGjdNJJLRFC2lV2UsKqtTVSgn2j72DLZ7J5lYYphLDJJcioSHjElEtXUOdyAw3J23wspwl4NWby32XdySAuWB2XSu4PPU21dSR5YBl4nmUiCTSwRIyMdBKEh2sapSNjz9gMKJ3qgMOeSzCSRo5fMEuoYnv3XcgE7BgB7gABhS4BFFncq87Jc7RupU0VRiND6U2pvZ8Rs0eZwdg7bcFKrqaMNQu4JCbrez3e5vAY/9beJh3bnetgbuj4bvY+6gPTbBDh2YizAlE2gSKjaLcqtBCaCqNOux941g39GvYw5nNXNH9hFu2ogatmVRXUagb/dIPlgh2lyHePPmNMDw5VGjSONAoBd9KLYJBZQQ1ijvW3PAIWVnlYsRI5N6FosXqgLU7kL7qJ5Xhu4/2eMeayywpHI16VTS9tpUMWkvYsfFe+1euFriSMh7ywy1SGPUumuQoeyR8feThi7BdoNc8Mk728cpR2b2jHMgWJmPXTIoSz/tFvAednkXiEc8LKgmQiSWZ7OlSaIXrQO4BNVflhfOX0ZeVEYtqcRALuWaiVPLZfaHywTzvEjw7iWbWPwpKHRt6r760aoEEEAnYXeB6pLIjUswUi93WNCx8WoytbHzrTv59MBXzjRvm4o5BrhVlXRECCyBuSevrY6+d4az2mc1k0qIqD3KOdjGd0AbnYUkWQdVXhKyxMWYW12DAg94rAnS25ZQB7J2I6jFzj/E5MznY5xFQZlEfhOhgvQGqI5ivXAMnCJDloM1M2Z0yzFkKKV5rs27De71bUaPPCpkYFYWGqVbIYNXiB2O/O6/PBfgXdyzFJgl2KD+FNXMvd1t5kEACqJbHXanPzLJIdYdUNCTSCOZtbZFvSwqlO29YCVswc3GpUKsoNFtQGl+Vb8wav3EDfEs+SaOOOPMZmNRGG0RxliW7wgsL2AWwT154BcD4DPmQ796IIrtjq3JVbJCg3sK8vjWA2cmeFiBKzigQSd6IOk3Z2INgXgL3FYdIjEf2gZ72XTqJFKtXd3Q9cPf0eZePLyGTMoe/SBmjiet2N8kNHUU239fPGY5nMOAw8QKkGr94Y9RYJv0FnocMvFu2ozMEIl1DMQgoJALDqeYYV5gEVyOAavo+ysy5rNhRqZ1kAmQnRE5YldJo3q9kVuAOVYl+kt4I47+pFcyysFk1q33lLFgPaezSk7jUd8X+yP0hZeDhcdk97GpBCoV1MGNDZaBrTZ+PPCq/FpM/mxNIw7vL+I7+DVu0SL6aqJ8+vPAFeDcOnOY/wBIMsoysChG3kCSBlkQPQJIkKEHyGgWOeLXBOy87SSLmAY5JYO9idPDpKsCyjTVbMPDhx+jaAR8OWW9RmZ5G9bYqP8AhUY84rM7Z+BdfhKyowA5Exq4+JUA+7AZ6/G59cmTzrM2kkLIld4BVi1GzjTvXPY0diMXOA8Y+pPEmqAZVNTrIjlnkLKyhdLEsNzdchWOu3fDgvdz14W+zc9V/wBmw2+6/wCVjBHsNwUPKzZkIxh20hRuTuG5bhhuD+uAG8e+kBZrjaJpIT5gqQ3LUpPL44Gdl2ZswY1QBZl0lWdh/VEFbKEW1asat2n4bCctJ4FBomqG+38a3xj3Ds73eYikIsRseW9j2WPnekn5YBq4tw5jlpVjhi1kVa6y9kVWpnvlY8vTDD2NJWHu17plFNmBKALLrdA/sgDZh8qwv9q/pHWLXFl1VpBs0p5KeRCj7zDz5D1x1l+CSZjJRZluIFYniBmsA+IXYWiK07KQ3lfpgEfL5P8A1noRlQCRvEDSiOm1WR93Tt8RiHjfFEkiAijnNrUkpLaOdlVAvwWFtmJ3A9nAzO5tDK5BZYm2JrU1D2S3K/M1XPbljSeKcXLZBE716eIDSkSUzNsE1r0FHcXe94Bb+jhvFPZLau7Fm7A8YOkje7K/rywe+jDPCGXM1JoAXSDpUkgOVBF7bDx+tYUuyXFmheRdnNBdIFkruCARy5k3yGH/ALKdiJslJGTKxOYRwUjfSFKaStEghvBq5isAlfSMI04gTE5Ygo5egAWoMSK2357eeJYeIR93GJXAWMki1Zg0jeMlwFN2p0gA2OfXDDxXsA2Y+sSKqxBXKs8khdpmQUQDQCqDttzIrkMRfRTxlQ8mXk7suqjSZANIUN9pW1h6I99C+WAFdleOdxJOYUaSJmUijpQMw8SlmqvZX7tmuQwvzcNfUd4hudu+Tb0w9dk86kcmdlEqxqtuWVAyqWJViNXQaQdqJ2BwBl7cRMxY5GJyxJ1MsYLXvZGk0Tzq8AZ7R8bny0IbLz6WaQhzp3a1BYSB41AOog3W+onqcJ2U7Y5hYJMsdDJO+tmYHrQIFbAGvhjQvpByKNAGTu27trbTH3bhfvXQ8VbHYeuMkz0VkknmCeZ8/XqSeeAu5rPKodCGJulXUyha3B0/Hl5444HxpspKZBGkiOuh0YkalDB6BHI6lB+GKMFm7N7bnbYe8/riReBysiyhRpceAF0DMAdNqpNkWCL5bHywD1xrgsWaggz0EwbfRL3pJcS7hdSL4dvDyG9g74X+H9l5pJxLmGSRFIYlnDK62VpaFAjnW3TA3s3n+5leKSyklWq0xJQ2NJW961bjyrrhkMKdzcRjYnwgtam+QbwmvESNz5YBZzjs186AJYmtzVfdFDc8vIHyxdzWajliiEEaibw6iCwYMlkMFO/sCiRttiPiFo5R1Cq++kHXs11v18vn6YEcSzrawhBGkaTzDb8wa57Cq5YBh7PZ6ds1Hm5K0I+9gbiyCAlb0ee1+WC/aSKTMuRGrNHqeVtTqU1sDYUUAi2QSWNm7qzhAdWDeC0rcc9q61jTshnYjACqnvUQRgPcisxOoEKx52AdtwMAqcA463D59UisY2WrUCjfUEjcEj3HFTtTnO/PeL7LNS+EL4VAAAUdFOrcefTlgx2hRdGr+qZUB0E6losegHhBNjT5EYBdpJFEqxrYEKBBXXSPEfi1n44CLKRiRS1/aRjkeq8lYHzU0D7wfPH3D8qZpCioNWkmhuKVSxoXzoE1y93LFThuf7uZGIsXpYVzVvCfyN4+inCSnVqNahSjfp5emAZeyvGnTLzQrI0duHsEeyVCtzRuVBq2vfBvKsIsgoVfC7CVj5kgyPdbbKFXlsR64QuBu+sxoCTINPuF0TZ5AA2T6Yes5n1kcQqNMU0iRixtWqNR7iVG+A1nsrlGgyOWjNbQoT7yNRws9peJNluJ5d3BZGWTZBbkLHpBAvc+I/AemNAfTSsCCBVevLl8AcZ92lAbPZXYlosxpNc+7aJiCfSv7hwEvEc3ls3k5UXMIyMtA83DDeivtAg7cut4Ddm83NLl45AdM0Q7uz7MgU0Vb0PMH7p9CbpQcHyceanXNRvpjIqYLqQeEalNeIDUT0oYeIMtlXiCwvG0deERkUNjvV2PM4ATmuPrmAAQfCw1AmiCK2YDr6cvhhAzGYCNK6GjqIXzUdW+VfPBztjxGHLSKAdJGwcEnWK0063Zr8Q3F9RthNnmMkjtvp/Xb0HUj5YCpPKPEAQTY0+Z59Od/wCOHjK/RwWyaZgzqGkAbSKpVPL0Zj52K9cIWY8J8jTnYdaI3xInF5lVo1lkVLPgDHTzvl059KwHr5NQTqPKxseddbwb4BmWmhbKISJCQICK1UWp01VYXxaufLV6YXYZfCep1Xvvd7779b54IdnuKjLZpJwCwQEkHY+JSp+V9MBovYnIwQZ3Mw6QxjRQWN76Apb3AtZr3Ymk7fd2YUbwzRSugDK16JEYRtVCwpIF+mAHZ1FfPM+bZl1HVqQ6LJrb3bVv5b4d+0j8Ji0y5g97IgPd6nLnl0F9cANzfH/rsi8PyrFIRGxeatzVAhDyPia2b31vvhU+kDKZdINWWUpplPdn0VbsHmd6Nne8PPBEbOQxvEsWXjs13Z0S1RWg4UhfOq9MZV27ldMy2WaV5FQkAtp8INFvZAHn0GAL5rjSxxT5VTrE8RLOqig7CwCBXh3rf2fXTvVy30YcRdFcIoDKGALUQCLAIrni72GlgaTS+pGkv9rV5Kgo01eEg/dJIPPAnMzZyN2RMxmgiMVUa2FKDQ21bbdMA25zjGYGXkieaJ0HtCTVYjc+BwVYFo2BHO6NjpjPOIx0zMDY0jn6+z7tsaPmuBTJmu7l0avHo0qQsmXkOp4wL9pG3UX97Ge8fy3duUPSgehtdt9+fnvgNQ+j7sVFlVEyvFm8w4AFC4oWKlqsE3daNdbH34i7V5LLz5wZaOpZ3Ij20qkIJLAMVHiKCqCiwOeEbsLxPPEvl8pKUV93BJC3yUBgCVduQrnXpjUew2XhyBAnKh2W+8aMrobk6a7K0diCD4t73wGH8UV8rnDpK64ZBRG4LIeYsA0SMMHEOOrAqaY+8y8wLp0osR3iGxzRgQAPPFH6QN82+lkZCzMjLe6uzNVkdDtXTfFPL5mNshJHJQlifXCN/F3hRX6/dC3/AL2AKcKya5wPO9QQx0LoeOSh4RQ5dWY8gRgh2m4GTCZ5Ye7Fgawylw3Syop1PXUSw2NncYn4TlQ2VyqowQpExvcgSLJrk1aRa6kYEN0CDmBgvJxKWaCcFUWMC2KtpKr0IYExuL8mB35dMBmScRWOyEvUCttz+eLMHECSGcvzAA2AIH7VcwOpN74r51HDB2h0JMAUvl4QFZhsBuQSaA54IcPyTSpKigFQA1FlBV15MATuCpKkC9j6YC92pz2Sky5OXVo3VhaF2az1JtiCPKj1wE7QZvXOZLsML/tDV+uIHyyKCeZ2qje5+W/LEv8AQGYaFJu7JjIKhwVrZiKO9it+Y6YAa21G+fpgjnM0Y80W/aOw8PP9QcUTYC+EXf61i7x1v9JdgRtJQ60NX/fAd9nJpO+crE0mpTqC3YAYNfusC7xq/ZbsqwXLzywvMxt1ZJY/AtHSqqfCWY+0SfDex2widiMyIM1I7okkDWsgNaTa6kFUa8Vb40HsJ2s1I0UcaxLHTCNpLPjssAdO6g8jzo0cBZzP0ejMNrkVssqm4o4piNO96mOjeS7N9PzN09jGMwmfMTFwgiDB1B0bnciL2tz4tjvgr/SDOd9A8xqJ+XhxImcK7Er76c/8uAo5fsXlk3MEchuyZCzkkmyTfPfffrgv/wDDcBFtBl7PUx2aG3MnyxG85aqYe4LJ/LE0eYY7Xt5905/XADc12DyrCzl8uD6Rb+f4sZR257PNksyRVRSnUjVQOw1DcnxKQdr5UcbiMwQN9Xp9if1bCb9Kk7DIFCCRI6r4ogB+I76yQaB3AwGJ5qcHcbjcD1vnXntt8ziOJT15k/nieDL2bIA38uv/AGx31FVzPywFaJyNQ60CPUDcj4i/liN3J3B2rb3Yllj322Iq/f5+79CcRgjexVcwPPrXv/XAE+J8aM0cCrYMaBWPUtYBJrzABvDx2B7GwZiESyLrAkUHUbv2w426bqfgMB+M/Rbmcvl48yHjljdVZyl+C6IJ816ahhj+jbjRjIyo9kyKVNcqW2/hgBHG+zmZyOXabLZqRVV9JQE0DqK3R6cvnhL4tkyoheSTXJOO8c9QpbSt+ponG8cd4aXyuZiHi1rIw/eBLD88ZT2njhbhmTkWu9FxsOukhmI9wZbH7xwAnON3TRshPhdTYajYIJ5fx9Ti3LxsajqkYtZvxE79evngLlEeZCApYgVdihQsE77dLJw15X6J866K4y5plDDdBsRfngLfbrh0mVzUjZdXSMEta+woKoWFchWq/jtha4FwSTNzxxKRrmcqCfugWzt8AD6nljW+1J1ZeOQU0eZWJzekj7NNTAKdyxRauvlgT2D7Et9ZadCcuDC3dNasbdtJYD7vstQ32+OAeOHdm4ctlZMrHG0Ma6S0tAtNVM589wNP8BsMBO1nCe9g73LSiFGjUwqrFWLsCQNLeHfbYb7Yb5RqkGmcDuP6xehLL4dR6UDqr1GFvtzK4ysyy90PEe78LUKI7sk9Gsge/AZJxbsfmANUt7jUrlrtuZUuTpBqzpvpywq5ThTyS6bVdJpmZgqqeW55c9salxXjuW4nlUQOIJcupbQQNLsVVWq+o0nY8wTjOhxCB2CzawtaSykFTpPhLLWojz3JHS8B93TwvWvQ6VpZGO/OiGU+IUdvecT/APxhMqNE+mUMKtlAJPNdendwD90mvO+WKHFYXjcB9HiUFWRgw0H2Su+w/P0wMU78+f8Ak4DSsnJluJZJIg1TxvelmpzY8RHmDXTy6YEw8BmaQ5WGVV0pczPITFGdyATdawRtXX44VmzAEZQKPaJ1fy29MXezvGRBIDZ2eNqrmAx1E+tEkdbwGoZf6N4ZYUWOJNQUXNIJAXbrpQMpC31Y2fIbHC52m4JHkcnLl2bVN34YEEr4DGlig/IW3MdR54dsvxqsukneWFUtqB9oAEDf1ahvjPPpJzxdsuze13LpvvemUrvXoL64BNMQHd7Heuu3tD+eL3GVBzLcqMm3l7WOcpljLJCBZt40sXzJXa/Ounpj7PAGRgKvWOl/eA/XAfZBXGZ0xg/aFU0/iugPiTyPn8caj2I7MZuKdZXRoVFqUIouDyurGxo7kfHGVplpBmlQ20nehaA9pletgP09cb+YwaCRN8Y35c+owBNC97o5HpV3z8+eJBI5ABU+817/ADxRjiJU1C3l7Br8xiv9UbVtCeXLR1+WANKh5aTQHMlf+rFiGcjof7Sf9WAsRN0YjsPwf4YK5SQbfYt/YwFlpvQX+/H/ANWM3+lvixZYIQBzZyQyt5INlJI9o8/hjTWHXum/sr+pxjP0k57vc+QVKd0Amk1ew1nka5tgE0RbjarJ+XLEZytBOhIJwThhHPqFPTFKSMVHfUH8xeAG5tbJv4/rjmwI2J5gV8f8/wAcT5taNdAMW8h2ZM+VlkiYd5HIo0n74IFV5Gwa89x5YA12D7U5qFzlkbXCyljGxOnkVoHfSCSDsOY9TjvhuZeMiRCAyzAjfY89vcMCezjmAySyKT4SgpS1C6INcjvfywQGaIgjP/1Aa53fK/cf1wGx8FzyzpIW2KMbv1UX8OuMB42D3ca2KVnG37xH64f852qWDX4wRtYXndU3/bGfTh5SsQAVjJYU3r8RBF7UMAz/AEcdj/rCNO80aQI4Loa7xytMAL2AOws+Zxuf9MnziHpqbb5CvlgJ2N7OZeHLxosSM4JuRlUksPaYWLq7A9AMNHcRfiX/AIcBkC5pWykEgJK5elRltlOWMqkuPJ4xQdSNQ0jbSbLJ2Kz+WkzP2J1BYqVYySgHhvVRKkhg1Nd777msYtk8/PlZG7l2A1gFLOlyH0i6rcbDUKNY1HhPGZ5OH5jPZVljl70oyFAfbaIECiPZN1d2D0wDCskueE0BWOJNCpmWRbaSYrTxqxO2hNILbmzQIrAXi3Zaf6m0083eOGkLPJJJaxJRTSoYKSCmrlfI74n+jfO92gyzc3ZmWz4m1G2J9Q1j4Yk+lwqMq8axyGZ9BDX4NKK+tgSaFLatf4l9MBjw45m2jADbEEHQq6umqyBe9ViSTssZ4+9y/wBpXtxj+sQ9Qyc/94bEfHA7L8InkMaxwyM0hpBprUee17HqfgcOsP0QcVCgoEXr/XAEXzwAr6P+zy8RkGUfUgVmcyBbpaBI9CSvX1wA4vw0R5iZEFpG7aSeegHbcADfbph54V2T43w+dZI8vr01qCMpWQXZDAHextZFjnhX7VZfNJNI+ZgeI5h2c6kK34iQAeRoVgAnD18VkWDt8cG8j2PkliMygqLNMN1BW+YG43674HZHLsQAqlizAAdetb8vTDj2L4jNETlZlbQFK6QRtexo3RUg3f8ALALGV4tNHC0LsfFKgK9AuvXt6EqeuJe0k4aPLke0O9vy8Umv5UcfcR4aRKisDricoSRV7nSfcQAb9cQ8Uyp7iNjt43X536+mAk4TxB+4ly6Vpl0OxIB06NQseTEkeIbjfF/s32FkzkT5jX4UYryHi00x5etYDQSmPvaHRR+V/r+WNk+j3Lvk8kkWZQqZQZkHQq/NT+2NiR6jAD+yeXjbJZciy6X4tZ8L6mVq8VC75CtjeDuXlK82Ym/xufnvhf7DKYps1EER1WYMNWkkBgaO6mxaV03I88Oh1af6qMfuhf8AowFXLMTbB+fLxn9TiTLpYJLWau9XX54gnnkW/s0IG+nw8un/AJfXljrgeZmlZwIo1VduY32B/wBn64CxEik7kf2v8ceKiKbsHflqGLcUEq76kXpQFV+XnizlMg5Fl1vndC7+WAiy+bgGzmOvUivzxiHFZw+YldSNBaRlAAqixrbyr9MavxfiE3cZllkRWjD1pAJoKSCPXljHfqwIdhyNKDzu/I4C3HHWquegbe8HFGWKxGa8/wAhg1EoPeXQ2ofAf44p5uKjD8eXu+OAAZ2Lx18aww9ldZymdRF9rudTDmo1sCf4YF5yAklr5L+v+dsEOxzxD6yJRsYtSCyAXBJQGiOtkDltgJe1TKsbmM0ZGbkel0B5nYLt8cMnEeyAXLABD3qqrAIFtiAAemokWQVv16ih3AuFrm80BMwMUKgsCaLsfZHuFFj8MOvEMrCymmphvetyQfP2v874DM83C6tIZFKyaABagMNrvm2k1Xry3GAXDp1Q94dioJ+JYqPeas74aO2MwDyAEVtekmi2lVsDmCa5b+mJsh2Pg1RRyvGHC65Q13TWI1UfioE7/iJ51gHT6Le0HexMWb+ri0q21guxY7fBcaSkMYAGlTQ5kAk/HGJ/RjJ/Vx7aZZWd9txFEF0k+hYH542ESsdxA5HQ6kFjodzgPzpnsqC8pr/5hBfXeZ6rpRrDv9E0BmyPEcsL1atSj9vT4SP95BhNVtcUjbktNAeRs6pX8/Q4N/RpmZYs5mESdIbU2zqpUkSMFu6r2umAaez+bij4kjFdpkE0HiCqFloSjfqh1mhzthij9JOYA1xRoQEQQR2xclLE0xHPwUI47JvptVY+4f2Y+vPJA0q6srLJpZRavFIRL4RuKSQ1W+zLh44d2XgjBMcjIdJDEsGCgXq0h7CiyTQ23wC9wHjsYSM+EyEaSNiUjCmyunYaiNIH4aw/rxZaGxBPIHGWfR/koZmm0LFtIa3cNpsldg1VVcgMN+Y7HLr7xJJYWH+zYEEf7ylh8GwDVJnQCB1PTr8sCOJQZbiWXaNgJI2YoGHLUAbKnrRvcbc8KWb4kWmbJwqVQaRK5b7SZnWwoPRAN2N3QI2HNojzCxNlIIwANT7CtwkbX/xMMBgOcyTZSd4SAJIZgLrmNVA15FWBrE+ejKTLILtR9pzsb2D15X8jfTBnimVlzyZWaBUaYpLFJzsy5cmqrmzRMte7Hj8MzWWKSZiPu2kq/GtgAcmAJPLnzrrywFzj/CIszlo5oBckS6iqmy0d7j1Iux8RjP8ANraAdLLD5/4/HbDxl8rm4GEmWiazdxhfCxBN1uKPX19++K+e4AmdHeRMkWr+sQgjSx2ZlA+7fPyOABcC4WrTZfv6WKaW7Y6QyqK58qYrXxxrPGuFieIjWwYeKNi7nS1cxbcuh9LwHg7FvmEUPm4CkS0hiUPsNjZJHl5H34vcH7AJE4kkmd9A9lF7qP3lVO5A5b4BX7KZlYeIK+YTwyBoXJJIR9Q02b5ahV/tXjYGghrZF/zthAfs9SSr9WmZJ9DUhX1L2ZGFNuBfkBXXA1Bm4WIiM0kakaY50nMg8xrjtSPI79N8BpDRxEnwJ8h0xVWGO2AVAS+wC9NK4o5TIs6KWVo2ZQSNRJFiyDRrY2MHuAcKQBrFnWRZs9B54CiuQBNaAbH4Rixk+ArvrVaP7I88HlyEYPsL8hj76jGecaf2RgFfinE8nkxIHiidxRCaU1NagWb5Cx7R/PGSLlRmZ5DCY05zd2wCqW1AFUOwFWOexrpeNUm+jTJnMklHKsurR3jaNWo3tzrdfCDWCI7G5RfZy0I90a/ywGMT5SSO+8GhiSQDza6GxFgmugOKGdk8aIDbLzWt/LlV3j9ALwmJQKjjAH7I6/DHv1KNZkbQu4KHwgc6I6fiAHxwH54nsgjS16eRGnld+1XKj68xizlOKCPLGAIQ0ja5StFiB7APkq8/U+XLGkcQ+j/MPn43SPQqyszSal0GNnLGlvVZDEaarn03w98K7MQwA1Glt7RCgXtR5YBR+inOQjh4GpUk72QuGIVr1HSaO9aQAPcfLDZ9ehHOWOr/ABr7z1xczmRBplG67bDmvUe/qP8AHH31ddNjl/HAYx20nR+ICVyoibUI3ttOpEZEsjoXF/LzxDnu0TFWaTLrUihmmBYeyhCldthZC3+0PMYeuKdghNOrPOe4V+8MVb6r1VquwmreufS65FOJhFh0UHXYBNyWB2KjYmypK1uN9xgEj6POHGTMaAlJHEkTsOQUHU4vzYqoryJONEPaO91y07KeTAbEdCPFyOKUrxxZYCTRkMuBejUqyMAORKtQsbEAsx8xiAdsPwZTOFfukQS0R0I8PKsBkzZUJl19c7lkG/RUZvnuMX+wmQSTO5lXRHBlX2gDt9Zpq9SLGIc4P9XZM9TnzZ+EdYI/ReP9YZr/ANRP/wBnAM78N+r91LlVGpS6KqmgWR5PsvfJHrUX99I8H+JZdMzw+SXLUTJCa57/AIhXQ7EG97wudmz4c76Z6Ij0PexYbOyyAR5kUK7+bb/7smAxHs00SZwrMzohbwSISGic0RdfdPIjG1wd6qU0iTDSPEfCSOnLY/rjBpl/0tx6n+9jVuxDn6qgs0GNem7YBohjD7iJUkbbVtde8enrhHyfaRJ+PRQxm4oEkjDX7TsC8hHp4AAfQ+eD3aSQjIZwgkHuJdwd/ZOMr+jIf61y/wD6g/8AYlwB3s5wh3lzcKyCN4s00iGiRqV5ACVFEhlYoa32XywezE1y/VpKZpbDsBpWJGU94wJ8ZGlSd6BrAmI1xN62tXuuv20mPuzRuPNk7kvJZO5PhUc/cSPicBVyOUzMsynKI6xDU3im0LqJpRtZIRAqmgLYvvtg1F2ARiTJPIGbeom0gE+WxY/E9Tgt2a/8JB7j+pwQk9kf56DAAeGfR4sLrIMzMxVrF92BsbAak8Q35dcMi6pGEes05rbSNubfd/CDiJHOk7nkP0xDF/XR+5v4qMAzjgifif5j/px2nBUH3n+Y/libJ+yffix1wFN+Dod7b54oJ4WcKWrWao+gv88HcCckPHJ++36YDg6gRbtXM+I9eWJkSz7T1fLW388VZjz+GJcmdx78BM2WHfLZY+Fh7bfskdfQ4tfUV9f7TfzxTc/bRf5+42CmArnIJ5fmf54izPCkZT4d62NnYjcdfMDF3H2AqRZZCAwHPfmevxx13Cb7D1xxkj4Pi/8AebE1c8BTny6eQxHkkjDFCi77jYe8/wA/ni1mfYHwwuZlj3im/vR/+4uAZ/6Oi/2af2V/ljluFQkEGKOjz8I878vMA/DFrH2AEz9moCLWNFccn0gsPPc7lSNiORGKQ4KBt9Xbb8MtL8Bq2HkMMePsB//Z"/>
          <p:cNvSpPr>
            <a:spLocks noChangeAspect="1" noChangeArrowheads="1"/>
          </p:cNvSpPr>
          <p:nvPr/>
        </p:nvSpPr>
        <p:spPr bwMode="auto">
          <a:xfrm>
            <a:off x="0" y="-922338"/>
            <a:ext cx="2381250" cy="1924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2" name="AutoShape 4" descr="data:image/jpeg;base64,/9j/4AAQSkZJRgABAQAAAQABAAD/2wCEAAkGBhQSERUUExMVFRUVGB4aGRgYGBocHBkZHRsbGBggHx8cHCYgIRwjGxwbHy8iJCcqLCwvHR4xNTAqNSYrLCkBCQoKBQUFDQUFDSkYEhgpKSkpKSkpKSkpKSkpKSkpKSkpKSkpKSkpKSkpKSkpKSkpKSkpKSkpKSkpKSkpKSkpKf/AABEIAMoA+gMBIgACEQEDEQH/xAAcAAACAwEBAQEAAAAAAAAAAAAFBgMEBwIBAAj/xABLEAACAgAEAwUEBwQGCAQHAAABAgMRAAQSIQUxQQYTIlFhMnGBkQcUI0JSocFicrHRFTOSsuHwJCVTgqLC0vE0Q3OzFkRjg5O00//EABQBAQAAAAAAAAAAAAAAAAAAAAD/xAAUEQEAAAAAAAAAAAAAAAAAAAAA/9oADAMBAAIRAxEAPwDTs5Y2s6q9fO8DjEed+7BzUjIpBIDrqUHmu24+F8veOVYqGMfH0GAg4Lk7Zze/hvbyBwR+pWx3631x3weMgvXmP1wTC4AZ9U3392JUyIvnd4v6ceaMBTTIbbnEbcPDdTi3m5ljXUeWpR7tTBb+ZxKFwA5sgDyGOlyAHPfb03wQVcehcAPfJDlRxwmQA233/LBOsfYAZl8rV898SR5UHoSR5/HE8+YCFdRrWwUbcyQSB+RxLWAA8UWaFg8JQq1I+sE6TZ0EURtZIPw9cX8ucwRu8Q98bf8A9MEJYQylWFhgQR6HY4EcNzkxiTaM7bnU12NtwEIDcrF+eAgm43KskiFoPBXmCbUNyL7Df1xWl7RTVs8AI9Cf+fF3hmXMjS95QbXuFNjktbkAnw6egrlgp9QWqwC1H2kmO/eQijv4Dv8A8eLsfHWI/rE/sn/qwTXhKjqax3Hw1B5nAL+Y7QSiyJF28ozf8cE8k8zxRsZhbIGNRgjcA7b+uLs/D1ZSN8D+HZN1jRQ4oLtUZrzA9v18sBFxoSd1o74kyHTsieyfa2N/dB38yMV8jw7VbEbE7Y+hLtmH1MGWMBVoVVgF/vHflfurBuNdv5YCkMoN7H+axIcmNtt/T3YtKvr1vEypgBpyw5V/jWInyu+3uwTMO+OHTfngBiZMAgVeLCwEVWJEILFRzFX8eX5DEsbg2AfZNGuhq/4EYDhAd8SCPHyygllHNaJHld/yxMpWhuPngBmVP+ix7bm69L1H5YotLTEUfX9cEkr6vFXw+TYqlQCT1J/hv/hgLXBG3fb8P64I5nNBFLHkMDeEMNT9PZ/5sW+IsChHnX8RgKef4wsNmeaKEdF9p66n1+C/HA0drYyaQZ2UfiWDSvzZVx3BwWOTP5uRxbDugDtsNF7WPPrg0OEpztvn/hgAWb4n3kEq91mE8NgyNGdwQRWl2N8vTB7KcTR0VgRuAd9uYvAfuAZJlNtRAVSdm60dv888W+E8OjMYXUSybNRIojcChtQFURscAZBx7WKHB2+yVSSSBuW5npi7eAG8Q4poaC/CHdgf3Qjt7+YU0N8fNxuxaxMf3iF/mR8RgRxTMO88dugjUNsdWoMQUQ7A357ke1XUYJ8KyIeFC5JaiCQSLokX8avAUeO8TJh1MguKSNwEYsTpdb6DpfLBT+mkHtKwrqPF/Df8sBO02Wj/AKtpGjjKtrI6+wV3o6SKJvoA17Xi12ciWSNg2u0IFsfFpKqy3VXsdj1AGANjNhlDKwIPI+/FDITm5F0SeF3AqgCC2va2G4urx5BGFcrZIDWLPIUNvdzwTy6AXXU3gBfZu2WSVgQZJX2PMBWKDqa2UD4YIZrM6dipINb+fn8fTrjzhygJt+Jv7xxLmQpUq3JtsBUSGQonioqb6+IA0L/3bsVz8sTxzEai29nwgbmhsPiSCfjjwPoUDyFUTZ29Sd/jjvLzqwBG1+vlgJUJIFij5eWBGXifVIpjBRWZVOsraNTkVW1Hw35DpgzjiPm3v/QYBa4a5WFySAzvIFuz42dzWw3W+Z8t8fcN7QKkMUY+1lEaX90CwQLO+9qQQAaPljuTLM2gKDoJmDnmALNdetEfE4qdmuHCQRyuqMr5eMqDezgU+1dduR3rAXZONzE+ERp57M/6r/DEcnaGRebRnztCPz17fnifj3DF7mSlQbLWkUwOsE7+o/zvj3heSVoIWKx2Vs2t6tuu3reAhy3bSLVpkGgk1akML5dPEP7NDzwYzEujfnuAB5kkAfmcJnaHIRDLgFcuGCR1uNeoNZoedfkDhg45K+uFUCklgzFrpURbJ990APOsBLwyxLOx5a6BvnpUK1eQDAj4HFfKcUVZ8yDZAMZA9WStvTw3irwWEqJ5SCqyorrZsA6WZq614l39+KCcRWSWAuh8RjsHSQdSOqAjzKF2+GAll4l3mZluOOgsdaxqF3JXUC6OJO/f8cP/AOKP/qxBxZlMLNFAoLCJm2HhRmbSRt7RoXgnlsnFoXwL7I+6PL3YDqOcnIwMDvsdvcwxXjlY3Z+Pryr546jf/V0NDyH97y5YqR7dTtf5/rgLnCsyQ7CzsBfPpq+HliVs70Lc2X+8P54E5XMU7gdQP4n/AL4lUkuo/aXr01DAEMpmazmc3NB4Qf7AwakzA/Py39MI/EuNCDP5pSkj6mjbwdKQc/X44kftcoP/AIXNbsDsoO39rAXYoXkzMoSjolQvqG2kqVNDzF3WC3DINEryGQnVaMtADwOdJHWwpo354VMh2nKSzMIZmDsKAQ2uw3a8WOC8beOWfvoZwCY9KgM/JfaNKKJsWK5jAHOF58s5BOwB25t7bAHnyIFj/NF++oe7phQy8bmaKQH7PUQeYO6uSpFeYUg9CCK3wfeUi/mOWAoh0+tJG0Z0yROLBPiYhGk8PlpNXfMnlzwxqiogCiguwA6YUJcx3WcRxFJKzZZTS6jVsAWoWASAAdhsBi9N2jl3rJZjcjl8PMYDviGl5p7DHRATtz8Ssp/Lzxe7NzhssqkEGK4mB3/q/CDdAG1Ab44W8v2jcZiYnKTlmVQYwpLAb7k11x5wzjhyySImTnP2kl1qNWbWzR30lRz6DAMiN9o+2xIP/ApwSyhFGvM4XeD8S77W5jkhOrdJNj/VoOvQ4P8ADz4T5aj+mADPxBo5hz0gPtex+1YEc+dBaNfLfHGY4iZ5QqlFXTSiSwSxu62322pW8/THnFsgdHeL7KvJrs8lLE2N6oEb+hJ6YijcKF8yQbu+RsYC3/SOnXHmFXUqg+EnSwIoVyI3BG/kcfQCZow6hI00+G2ogVtVqQBW+/xrFDjUbPO9B6ACWqswIokmwPNyPhi5nc0JhGpHJdTIV5HkNiOhvAe5niTTRaBuNP2rLdN5qnmDyLDajQsmwayEWlApqwADQrcKo5dMCMshLoF5Egn3db/z1GDUHN/3v+UYAXLme7gkYHTo172NvEbO+2w3322xR7B8S73K6gSYxJIsbNdmNXIjNkAnw9cEMsxKycqt/j4mwE7PZjMLlYUXLBl7ulYPQ08wSNO3u6YA72hzAWCXzCg/nf6Y84HmdUMJ6GMHptgB2hzE5glvLqFKWfHyAH7uOeFcQzAgiUZdSO7oEvViudadsBd7ZX3DaSqoNGq1vbVexvbp0x52zzQTL8nIelOi73UheW9F9I2wA7W8SzP1aQNlUVKW3EllaIPKgT5YNcWzFzZaL8R7w+6NNv8AiZMASyAPcoJNz3ahrHWqax89sCcjmE/pBoyi0yjQfwmAA8uVESmvLSfPBYOT1wvwJKmflaLLxyFkFsWCkVpG1jrdbemAKPnFebNDSd4hRvZhGzK1eVMf193eVU6F/dHU+XvwNjgmWTMP9XUMyeP7YnSCXYkA2NyAaFY5y2dzOhajWtIrxdK2wE6Zq+FRMLO45UPvHqTgYuYZiGNjbcenXl1wRyEofhEZvqN/KnOBaygddtgOt3Z+G+A6yz+JyL5D+Jv474kyubLSJt95Rv8AvCuu/vxRgkBlagbpfjufnizBP9ugF+2ny1D9cASR6z2f8VeKHYGvuf44KSzkkneu8Fix5YDRIDn88TW7Q1tZ9gYr9sOPHLAIKXvGJVq31DSNI/aIYmze17YCTgWeJzWbpqO3hvfl8rwdViMxKLNlI29oDkXHl6YyZ84kkgkRTlwjHTOotiTYHeEgqwbzN/ng8/Fmnhys83kyyqhoPRZQaXY21eG6thgGB+KII2p1DxsWI1CxpkP8aIv1wVkzViwbUiwQbB/TljP+N5g5ULpiitB9nIH7zRZOq201fQ7/AMLxZ7NcYU5UIsjFpZ216RXdah3hVLAHLyHU1vgGX+lo48xcjMo+qpuAzUCb3pTQ9T5YY0zQkQujllJTSVYUwvmPfjO/rAeSRYzIaVQIolUllBZbcnYJV8yOe2PPo37QSl5cuFbuY1QqPCe6Osgrdbk3sST7JwB88a0Z6eepZIu7EY7vxDWpOonetI5X6H34rxduYUkzAcZgBijLSWSDHGGoA78gdiSQwIsb4s/VV1JBIFmWMFEcsVRCAznWl0xVVHiHlyBwldruJpFmo4Y405KrKkhVGiZRpUOBaAe1tVAkcsBoGWzQd5GV9VkEEciDEhH5HDJwk3Hy6n9MZfwfOmEd4lRnvUifLlldTWmMaGADbKb+BsYeeK8Ykgy3eRgbSrr1AkBPvEURzGwPIXvgCfB5NSve/wBo/Py1ED4YpZ7s8QLhI5bI5NX0phZX5HnizkZaRm2oSuD+7qI/jRwSje97v+fXAL+Wzf1eCSScEaSxK8ySFBOkfe2U/wAcQ5V2lYSRaSjHSbOmqu75mwdiNuvliLOzLLLISFLK2mNSNbaQg7ykAJtrIJ8tOAXZHtCzcQlhSJmjau9NMvdyquksVYDZ6A87APngNByeVEYNnUx5kD8h6Yly53f0b/lXHhuwMdRDxP8AvA/8K4AdklJ11+NuX7xwByPHDFlMuqRh5HjJ0KyjSuqixLnlZA9d8GMnINUm9HW397Gd5XMK2nLxPbgkSHnsCLVwg1FSSOo2A9RgC/F+2cDxzRElZDGwoqTRVS3tLa7gEjfFrh3FUgyeXdrJeOlVVZixsKOXm1DfayMIq5EDNwxNUeXlGlymtdSA2QVclhdFdrvliXtzlRkJo3yzSGAHSyAuQughioLHaxZUjlWANdse1Jly80CwkSBF1948aaKptvGdRI28PzwZjzAmzmtWtUysen3yeM/GkXC/lKaN5o1jhVlLLqieVmCgLZYEBSbG25N3jzsRxJzFm30hQjgKa2pYwKF70tfmcAx53tMsRYaJH0+1oANeQokaiOZA5DnjzsvxtMxmWkjJ0lCCCNwfs+YvnX8cDM3lIpRKqLAXivU8zUXJUMxBAs0CN7AFivQL9F0YTOyr4VOlhWs2xBG+3PYVd3teAfc7xEiaaJAWkkhXStUAPtAWY9BZA268hgXDnJFUKQwIAFa4tq26yYj4uXbNSrFIYmaGNNR5KC0lsdrJAsiun5UostxUKAn1B0AGljGbZehN9SN8AU4Tlv8AUqD8LfKpCOWBccu5oChtt1O3P44HcB7XyLwmRMygGmQLGb0tJuHksdNIItht4sDY+3b8my6quwLqxoWLW7FDoed4Arw7NmWaRSANKKRVk7lgQbAog/xGC0TaXU3uWUH+2vnhS4twmSPIQZlWKyo4bWP2kU15EAELR2IX1xTh7YZmTTN4AqlbjA2LIwJ3Pi3I2on3YBxzcGafiGc+rSRIqmMvrPtHSNNeE/xGPeNcNz5jfvJss6hlsDUDqalFHTsfEN+nP0wPn7VSZfNzyvlWWHMiM6yQWQKNyVGxsnlqvbA3tJ2izMqs+6ws+yg1Yoabrc7EE2dielYC8uiLIPlnSQyrqJ0SAByFKtYYgeEj2efIjngRlezwigizCSim0yMJAxAZfFTBPceQJxLx3tGhQh0V6VSSU6MAQWK1W97tXnhWhDzLIkSlqIYKNTBQDzA6midz0wDhxd8xnFjFJBEpI0ABSbJOoxr4j4dqre+QxPwVYsrlMzCzjvPatwB4mjtaXow3FCzhAyvHJYdRjkZDvek1y869NsNcM50o+ZCayO8kvWGVa+z0UOd+Ivd2SBeAOx5VcpmCCDODBGT5K+q0tV3pQo6dcddm84sRlQ5uPLEy6tJTSZEpQpAbchRY2326HGfZjjssWakkViGIBRtRfUp2Bt7vl15Ya+zWYzndvn27uYnYLKuokK2kBWBtRux2HQYAv2PysmXzCM5knitzCx2LCyGPd1YYoddHcjWeex6zvFw/EmYKssyoNC/hBBDqAQAWAqxV1ZF1uZfiSZ1ZYQO5zaDUKO1rTK8Z6gah5EA0RvhG43ETw5ZpX7yaSZwr0VYybI16hfho1yG3rgC8fahYmkEkYkdZPAwUWg7tdQs+VHl5McOXDsyucyEuhhbK2k1dMoBG13YYcsZblciJMs0oVhSnSlm9YqNutbMefM1h1+ibMjupoySSspYFvJlWjv0IFfA4Bm7KZ3VlT37BWMjhjekE6ivWjvV1z3xeyXE1Kqisu+wojcAWSL3Nj+eF/hMKOZI1VWZZpNIIvSvh3HxFeuKXGsgyZoQ5VysoRe9lvdVN6FVeV7E8tr9cBPmuLRx5h55oyImvLK8ZYMGjYMqsbGnXZrfcAA4Cdl+MM2cllRNMOad1TUSX7yEFiQeqHUy0ORAwc4RwZYSYy3eLMHWRGJId10nUwPNirbsN/ZxUzHZQZkMwcpoIEAj8AhRdl0heRY2243HmMA2ZPipZvGK288XsvnPE/wC8P7owg5bOvIGyuYZTPCSQSg0zIbCnzVr2JBFGj1rBfstxIvrDPZVjW+/hAUki9jqBGA9l4ssTS6yd5SoAFlmLEgAedfAdcIGXhhilYokhncFJFR6l3pwwW9kqhYJAA3wdn+0zmpzphimdtyBrIYajX4QaF/vemDnCQHJzsBhkSd1RgBbRqfAmrfeyQSpAqwbOk2ADgvCRHmgM3KxzSrG8R1WApDKELHZ2APIHfc70b47Y5SaYATvH9WjLuFLFmfc3ZUIFuj1oC9z0JdqpkPEERkUqIWO+q/E/3gbHNCRqFbiqOKPaHhsJy7ELHoUeDTqJD2TujMU2AG4vcbDAAOHdoXlg+r5cyRNp3gJ8TGucTOKdCOmxFYZ+yXHIxAInpDEo1HcrqJJbWapXvmGwC45nzHwnI5mEKXV4w7c2BjU6gCeRJWtvM+eBGdotasZCy61WgpV30sDq6jcijfL1rAOTsY0mOWhUI5DUylg1VyvZQygCrqh0IwD7OZXLCYHMhlmJdmIJC+xqXRprdd1oHyrngWnDs0mX77uHkhB9rmNgNTBaqr5nz+eJOy+bKZd50VZZJJe6GsjTEuksbsjTqG25ApT7sA7cM1M5aFR3sCrWp7aQs7d4Czei0CfPmAcTv2mz9n/Rs2PQRRkD3Hv9/fhVnzEuWb7XuTI4FaijqdO++w0+1R3J5YnkizrEsMuKJsVlXqjuK9MAu8XjfvWmQCOCWRu6JOpNS0WYGqIar5b7eWCXDsikmRdnExAaQ6l2RtvCxFEnyryGAOf4tMViQN3q1awhD3ahTRqMbAuxNnpuBzxY7R8TuJY3RUOn+rAvTy5lTS0NwCSfQcsA2CGaXh8eUMba9Go76jcbiE6QDvzUncAAHCfDwcNC6SBYe4L3It65HY2i7XQHi+WL/DMxmcvCkswZURD3DFdtMjWVajqNn2VFNv5YpSdoRDOWCHuWULIh1guGOssAxJBBJ5keWA8ymbL6YJ5JGVbCb7gDxOovctyAO5onyxH2j4W0cUcsc8qmVA7QEuwRGoKCGJvoD+mIe2Fd+dDWjN3iNZBFgVVcq5/5ODGc7XPncksba+9UGNmAVUdfCwZzzBocgLJ5eWA9y2X1ZQuZhGwB+zjjlfc2CfAQtWp52aG/lhb7M8TfLSS0d9gfPTYNgbWaFgbYJcO7bGDLfV5FkOmYsjoaBI6E153yvriDgfZbMzgzA93A22pwfGdx4RVmjtzFVvveAP5CLLDKzyZXKmVwoZmmA2DA2LYjer2QfHAjsuzzRTPJM8ehKVwygvuRpOrnpoAfqcMfDKXh00CRCaZJZGfVd7FkDcwLVfzrnYwr8A4xHHGVPtl7plsVtpIPRl3HxwBDsvw4Td/JKRIEQa+9cKCKJFHTYI35c9VkjE3ZrNq3EYI4QYYtDEoxamtSQCrE72b28tsVhO+TzhdotVhrrdu7YbGMDaxttd9NrGLnbHgRlEWYZrM66rDCtKotEAGhZIJo7bC9sAT7QZn6nmFnbmsqOoA8Wk0JUPwJ33uvTAbtjN4I4juq5rMsOljvA9b9CDtillOPJLA0GcZiysDFM2pzRF6Oeom/Z5jetqFwdoM4JhYjeowTzUblUQmh5lS3XAe8Bz7CJog5GshhuNJBFNd7WDR+OND+j7LhGdwSAdKi+qou5vl7TEe4YzDh+XLaGjF6Gtb3Fg3pPoR1xovBOPR5kJHDKsc0jaChJ1LtvXQ0ASCLB2wDB2UzWjOTlkpZDIY2PIqslEj4s3yxxwHMCZ8xmQLM8hCkj/y1ICfCl/PFb6QtMC5dFcRAhoiaJPdMArV86v1vCY/F5pl7jJ6oYbrUoYs49klQBqIvax+lgNBy3EEfMOUfUMuWd2G4DsFUIOd0ib11IwV4I5VCu5YHSb819k8uZQqfnhC4FJLw2JQ8QVGf22JBYkgHboQLbfnvveHnKZmNMzpRtRljD1qs2uxPxVh/ZwCz20hOXzkWaYWm6t6K3Mn900fhixmnMUoljWhJ7RBtWcCzY33ZRzrpz3xP9I4X6sdQ57D9fy2+eAPA808/DmjV1EkBHPmVUAqeY3ZLX3g4Adx7iDFZG1aQJJGRQp1WzNVH0JYEdN/TFnh+YY5vLojMlaVkQGtaBWdeteF05dNvM4lZ0GXzceoSVGXDAeHyYC7prBPxvAz+kY4Z+9eNn7tWvSt+FwCtnYD71WfPAXuI8ZkHFZ2SMzKAkZK6dQPQC6vdq89vecFo+M/WYJ9C9zFGPtZpB4VvbYDd257Ch64VOzuSizLyyxztDKHaQA+0qXsbvcb88R8dz88eUOXcExiVJRJ7NxaQi2DzPsmufmMATbILLwR0jZnWHMSSBiANSg6SSLP4y3pRwlZCcKGFi0I0iru607HY+VHDt2HIkymby90dTDXQNB0Xpd1qW9vLCjw7JyNJrghaVwoYhVZiKYEEaet7YB9XjqR5FYpM2iqIvFFoGosdig66g29/tG+WFfsBITmJGjdNJJLRFC2lV2UsKqtTVSgn2j72DLZ7J5lYYphLDJJcioSHjElEtXUOdyAw3J23wspwl4NWby32XdySAuWB2XSu4PPU21dSR5YBl4nmUiCTSwRIyMdBKEh2sapSNjz9gMKJ3qgMOeSzCSRo5fMEuoYnv3XcgE7BgB7gABhS4BFFncq87Jc7RupU0VRiND6U2pvZ8Rs0eZwdg7bcFKrqaMNQu4JCbrez3e5vAY/9beJh3bnetgbuj4bvY+6gPTbBDh2YizAlE2gSKjaLcqtBCaCqNOux941g39GvYw5nNXNH9hFu2ogatmVRXUagb/dIPlgh2lyHePPmNMDw5VGjSONAoBd9KLYJBZQQ1ijvW3PAIWVnlYsRI5N6FosXqgLU7kL7qJ5Xhu4/2eMeayywpHI16VTS9tpUMWkvYsfFe+1euFriSMh7ywy1SGPUumuQoeyR8feThi7BdoNc8Mk728cpR2b2jHMgWJmPXTIoSz/tFvAednkXiEc8LKgmQiSWZ7OlSaIXrQO4BNVflhfOX0ZeVEYtqcRALuWaiVPLZfaHywTzvEjw7iWbWPwpKHRt6r760aoEEEAnYXeB6pLIjUswUi93WNCx8WoytbHzrTv59MBXzjRvm4o5BrhVlXRECCyBuSevrY6+d4az2mc1k0qIqD3KOdjGd0AbnYUkWQdVXhKyxMWYW12DAg94rAnS25ZQB7J2I6jFzj/E5MznY5xFQZlEfhOhgvQGqI5ivXAMnCJDloM1M2Z0yzFkKKV5rs27De71bUaPPCpkYFYWGqVbIYNXiB2O/O6/PBfgXdyzFJgl2KD+FNXMvd1t5kEACqJbHXanPzLJIdYdUNCTSCOZtbZFvSwqlO29YCVswc3GpUKsoNFtQGl+Vb8wav3EDfEs+SaOOOPMZmNRGG0RxliW7wgsL2AWwT154BcD4DPmQ796IIrtjq3JVbJCg3sK8vjWA2cmeFiBKzigQSd6IOk3Z2INgXgL3FYdIjEf2gZ72XTqJFKtXd3Q9cPf0eZePLyGTMoe/SBmjiet2N8kNHUU239fPGY5nMOAw8QKkGr94Y9RYJv0FnocMvFu2ozMEIl1DMQgoJALDqeYYV5gEVyOAavo+ysy5rNhRqZ1kAmQnRE5YldJo3q9kVuAOVYl+kt4I47+pFcyysFk1q33lLFgPaezSk7jUd8X+yP0hZeDhcdk97GpBCoV1MGNDZaBrTZ+PPCq/FpM/mxNIw7vL+I7+DVu0SL6aqJ8+vPAFeDcOnOY/wBIMsoysChG3kCSBlkQPQJIkKEHyGgWOeLXBOy87SSLmAY5JYO9idPDpKsCyjTVbMPDhx+jaAR8OWW9RmZ5G9bYqP8AhUY84rM7Z+BdfhKyowA5Exq4+JUA+7AZ6/G59cmTzrM2kkLIld4BVi1GzjTvXPY0diMXOA8Y+pPEmqAZVNTrIjlnkLKyhdLEsNzdchWOu3fDgvdz14W+zc9V/wBmw2+6/wCVjBHsNwUPKzZkIxh20hRuTuG5bhhuD+uAG8e+kBZrjaJpIT5gqQ3LUpPL44Gdl2ZswY1QBZl0lWdh/VEFbKEW1asat2n4bCctJ4FBomqG+38a3xj3Ds73eYikIsRseW9j2WPnekn5YBq4tw5jlpVjhi1kVa6y9kVWpnvlY8vTDD2NJWHu17plFNmBKALLrdA/sgDZh8qwv9q/pHWLXFl1VpBs0p5KeRCj7zDz5D1x1l+CSZjJRZluIFYniBmsA+IXYWiK07KQ3lfpgEfL5P8A1noRlQCRvEDSiOm1WR93Tt8RiHjfFEkiAijnNrUkpLaOdlVAvwWFtmJ3A9nAzO5tDK5BZYm2JrU1D2S3K/M1XPbljSeKcXLZBE716eIDSkSUzNsE1r0FHcXe94Bb+jhvFPZLau7Fm7A8YOkje7K/rywe+jDPCGXM1JoAXSDpUkgOVBF7bDx+tYUuyXFmheRdnNBdIFkruCARy5k3yGH/ALKdiJslJGTKxOYRwUjfSFKaStEghvBq5isAlfSMI04gTE5Ygo5egAWoMSK2357eeJYeIR93GJXAWMki1Zg0jeMlwFN2p0gA2OfXDDxXsA2Y+sSKqxBXKs8khdpmQUQDQCqDttzIrkMRfRTxlQ8mXk7suqjSZANIUN9pW1h6I99C+WAFdleOdxJOYUaSJmUijpQMw8SlmqvZX7tmuQwvzcNfUd4hudu+Tb0w9dk86kcmdlEqxqtuWVAyqWJViNXQaQdqJ2BwBl7cRMxY5GJyxJ1MsYLXvZGk0Tzq8AZ7R8bny0IbLz6WaQhzp3a1BYSB41AOog3W+onqcJ2U7Y5hYJMsdDJO+tmYHrQIFbAGvhjQvpByKNAGTu27trbTH3bhfvXQ8VbHYeuMkz0VkknmCeZ8/XqSeeAu5rPKodCGJulXUyha3B0/Hl5444HxpspKZBGkiOuh0YkalDB6BHI6lB+GKMFm7N7bnbYe8/riReBysiyhRpceAF0DMAdNqpNkWCL5bHywD1xrgsWaggz0EwbfRL3pJcS7hdSL4dvDyG9g74X+H9l5pJxLmGSRFIYlnDK62VpaFAjnW3TA3s3n+5leKSyklWq0xJQ2NJW961bjyrrhkMKdzcRjYnwgtam+QbwmvESNz5YBZzjs186AJYmtzVfdFDc8vIHyxdzWajliiEEaibw6iCwYMlkMFO/sCiRttiPiFo5R1Cq++kHXs11v18vn6YEcSzrawhBGkaTzDb8wa57Cq5YBh7PZ6ds1Hm5K0I+9gbiyCAlb0ee1+WC/aSKTMuRGrNHqeVtTqU1sDYUUAi2QSWNm7qzhAdWDeC0rcc9q61jTshnYjACqnvUQRgPcisxOoEKx52AdtwMAqcA463D59UisY2WrUCjfUEjcEj3HFTtTnO/PeL7LNS+EL4VAAAUdFOrcefTlgx2hRdGr+qZUB0E6losegHhBNjT5EYBdpJFEqxrYEKBBXXSPEfi1n44CLKRiRS1/aRjkeq8lYHzU0D7wfPH3D8qZpCioNWkmhuKVSxoXzoE1y93LFThuf7uZGIsXpYVzVvCfyN4+inCSnVqNahSjfp5emAZeyvGnTLzQrI0duHsEeyVCtzRuVBq2vfBvKsIsgoVfC7CVj5kgyPdbbKFXlsR64QuBu+sxoCTINPuF0TZ5AA2T6Yes5n1kcQqNMU0iRixtWqNR7iVG+A1nsrlGgyOWjNbQoT7yNRws9peJNluJ5d3BZGWTZBbkLHpBAvc+I/AemNAfTSsCCBVevLl8AcZ92lAbPZXYlosxpNc+7aJiCfSv7hwEvEc3ls3k5UXMIyMtA83DDeivtAg7cut4Ddm83NLl45AdM0Q7uz7MgU0Vb0PMH7p9CbpQcHyceanXNRvpjIqYLqQeEalNeIDUT0oYeIMtlXiCwvG0deERkUNjvV2PM4ATmuPrmAAQfCw1AmiCK2YDr6cvhhAzGYCNK6GjqIXzUdW+VfPBztjxGHLSKAdJGwcEnWK0063Zr8Q3F9RthNnmMkjtvp/Xb0HUj5YCpPKPEAQTY0+Z59Od/wCOHjK/RwWyaZgzqGkAbSKpVPL0Zj52K9cIWY8J8jTnYdaI3xInF5lVo1lkVLPgDHTzvl059KwHr5NQTqPKxseddbwb4BmWmhbKISJCQICK1UWp01VYXxaufLV6YXYZfCep1Xvvd7779b54IdnuKjLZpJwCwQEkHY+JSp+V9MBovYnIwQZ3Mw6QxjRQWN76Apb3AtZr3Ymk7fd2YUbwzRSugDK16JEYRtVCwpIF+mAHZ1FfPM+bZl1HVqQ6LJrb3bVv5b4d+0j8Ji0y5g97IgPd6nLnl0F9cANzfH/rsi8PyrFIRGxeatzVAhDyPia2b31vvhU+kDKZdINWWUpplPdn0VbsHmd6Nne8PPBEbOQxvEsWXjs13Z0S1RWg4UhfOq9MZV27ldMy2WaV5FQkAtp8INFvZAHn0GAL5rjSxxT5VTrE8RLOqig7CwCBXh3rf2fXTvVy30YcRdFcIoDKGALUQCLAIrni72GlgaTS+pGkv9rV5Kgo01eEg/dJIPPAnMzZyN2RMxmgiMVUa2FKDQ21bbdMA25zjGYGXkieaJ0HtCTVYjc+BwVYFo2BHO6NjpjPOIx0zMDY0jn6+z7tsaPmuBTJmu7l0avHo0qQsmXkOp4wL9pG3UX97Ge8fy3duUPSgehtdt9+fnvgNQ+j7sVFlVEyvFm8w4AFC4oWKlqsE3daNdbH34i7V5LLz5wZaOpZ3Ij20qkIJLAMVHiKCqCiwOeEbsLxPPEvl8pKUV93BJC3yUBgCVduQrnXpjUew2XhyBAnKh2W+8aMrobk6a7K0diCD4t73wGH8UV8rnDpK64ZBRG4LIeYsA0SMMHEOOrAqaY+8y8wLp0osR3iGxzRgQAPPFH6QN82+lkZCzMjLe6uzNVkdDtXTfFPL5mNshJHJQlifXCN/F3hRX6/dC3/AL2AKcKya5wPO9QQx0LoeOSh4RQ5dWY8gRgh2m4GTCZ5Ye7Fgawylw3Syop1PXUSw2NncYn4TlQ2VyqowQpExvcgSLJrk1aRa6kYEN0CDmBgvJxKWaCcFUWMC2KtpKr0IYExuL8mB35dMBmScRWOyEvUCttz+eLMHECSGcvzAA2AIH7VcwOpN74r51HDB2h0JMAUvl4QFZhsBuQSaA54IcPyTSpKigFQA1FlBV15MATuCpKkC9j6YC92pz2Sky5OXVo3VhaF2az1JtiCPKj1wE7QZvXOZLsML/tDV+uIHyyKCeZ2qje5+W/LEv8AQGYaFJu7JjIKhwVrZiKO9it+Y6YAa21G+fpgjnM0Y80W/aOw8PP9QcUTYC+EXf61i7x1v9JdgRtJQ60NX/fAd9nJpO+crE0mpTqC3YAYNfusC7xq/ZbsqwXLzywvMxt1ZJY/AtHSqqfCWY+0SfDex2widiMyIM1I7okkDWsgNaTa6kFUa8Vb40HsJ2s1I0UcaxLHTCNpLPjssAdO6g8jzo0cBZzP0ejMNrkVssqm4o4piNO96mOjeS7N9PzN09jGMwmfMTFwgiDB1B0bnciL2tz4tjvgr/SDOd9A8xqJ+XhxImcK7Er76c/8uAo5fsXlk3MEchuyZCzkkmyTfPfffrgv/wDDcBFtBl7PUx2aG3MnyxG85aqYe4LJ/LE0eYY7Xt5905/XADc12DyrCzl8uD6Rb+f4sZR257PNksyRVRSnUjVQOw1DcnxKQdr5UcbiMwQN9Xp9if1bCb9Kk7DIFCCRI6r4ogB+I76yQaB3AwGJ5qcHcbjcD1vnXntt8ziOJT15k/nieDL2bIA38uv/AGx31FVzPywFaJyNQ60CPUDcj4i/liN3J3B2rb3Yllj322Iq/f5+79CcRgjexVcwPPrXv/XAE+J8aM0cCrYMaBWPUtYBJrzABvDx2B7GwZiESyLrAkUHUbv2w426bqfgMB+M/Rbmcvl48yHjljdVZyl+C6IJ816ahhj+jbjRjIyo9kyKVNcqW2/hgBHG+zmZyOXabLZqRVV9JQE0DqK3R6cvnhL4tkyoheSTXJOO8c9QpbSt+ponG8cd4aXyuZiHi1rIw/eBLD88ZT2njhbhmTkWu9FxsOukhmI9wZbH7xwAnON3TRshPhdTYajYIJ5fx9Ti3LxsajqkYtZvxE79evngLlEeZCApYgVdihQsE77dLJw15X6J866K4y5plDDdBsRfngLfbrh0mVzUjZdXSMEta+woKoWFchWq/jtha4FwSTNzxxKRrmcqCfugWzt8AD6nljW+1J1ZeOQU0eZWJzekj7NNTAKdyxRauvlgT2D7Et9ZadCcuDC3dNasbdtJYD7vstQ32+OAeOHdm4ctlZMrHG0Ma6S0tAtNVM589wNP8BsMBO1nCe9g73LSiFGjUwqrFWLsCQNLeHfbYb7Yb5RqkGmcDuP6xehLL4dR6UDqr1GFvtzK4ysyy90PEe78LUKI7sk9Gsge/AZJxbsfmANUt7jUrlrtuZUuTpBqzpvpywq5ThTyS6bVdJpmZgqqeW55c9salxXjuW4nlUQOIJcupbQQNLsVVWq+o0nY8wTjOhxCB2CzawtaSykFTpPhLLWojz3JHS8B93TwvWvQ6VpZGO/OiGU+IUdvecT/APxhMqNE+mUMKtlAJPNdendwD90mvO+WKHFYXjcB9HiUFWRgw0H2Su+w/P0wMU78+f8Ak4DSsnJluJZJIg1TxvelmpzY8RHmDXTy6YEw8BmaQ5WGVV0pczPITFGdyATdawRtXX44VmzAEZQKPaJ1fy29MXezvGRBIDZ2eNqrmAx1E+tEkdbwGoZf6N4ZYUWOJNQUXNIJAXbrpQMpC31Y2fIbHC52m4JHkcnLl2bVN34YEEr4DGlig/IW3MdR54dsvxqsukneWFUtqB9oAEDf1ahvjPPpJzxdsuze13LpvvemUrvXoL64BNMQHd7Heuu3tD+eL3GVBzLcqMm3l7WOcpljLJCBZt40sXzJXa/Ounpj7PAGRgKvWOl/eA/XAfZBXGZ0xg/aFU0/iugPiTyPn8caj2I7MZuKdZXRoVFqUIouDyurGxo7kfHGVplpBmlQ20nehaA9pletgP09cb+YwaCRN8Y35c+owBNC97o5HpV3z8+eJBI5ABU+817/ADxRjiJU1C3l7Br8xiv9UbVtCeXLR1+WANKh5aTQHMlf+rFiGcjof7Sf9WAsRN0YjsPwf4YK5SQbfYt/YwFlpvQX+/H/ANWM3+lvixZYIQBzZyQyt5INlJI9o8/hjTWHXum/sr+pxjP0k57vc+QVKd0Amk1ew1nka5tgE0RbjarJ+XLEZytBOhIJwThhHPqFPTFKSMVHfUH8xeAG5tbJv4/rjmwI2J5gV8f8/wAcT5taNdAMW8h2ZM+VlkiYd5HIo0n74IFV5Gwa89x5YA12D7U5qFzlkbXCyljGxOnkVoHfSCSDsOY9TjvhuZeMiRCAyzAjfY89vcMCezjmAySyKT4SgpS1C6INcjvfywQGaIgjP/1Aa53fK/cf1wGx8FzyzpIW2KMbv1UX8OuMB42D3ca2KVnG37xH64f852qWDX4wRtYXndU3/bGfTh5SsQAVjJYU3r8RBF7UMAz/AEcdj/rCNO80aQI4Loa7xytMAL2AOws+Zxuf9MnziHpqbb5CvlgJ2N7OZeHLxosSM4JuRlUksPaYWLq7A9AMNHcRfiX/AIcBkC5pWykEgJK5elRltlOWMqkuPJ4xQdSNQ0jbSbLJ2Kz+WkzP2J1BYqVYySgHhvVRKkhg1Nd777msYtk8/PlZG7l2A1gFLOlyH0i6rcbDUKNY1HhPGZ5OH5jPZVljl70oyFAfbaIECiPZN1d2D0wDCskueE0BWOJNCpmWRbaSYrTxqxO2hNILbmzQIrAXi3Zaf6m0083eOGkLPJJJaxJRTSoYKSCmrlfI74n+jfO92gyzc3ZmWz4m1G2J9Q1j4Yk+lwqMq8axyGZ9BDX4NKK+tgSaFLatf4l9MBjw45m2jADbEEHQq6umqyBe9ViSTssZ4+9y/wBpXtxj+sQ9Qyc/94bEfHA7L8InkMaxwyM0hpBprUee17HqfgcOsP0QcVCgoEXr/XAEXzwAr6P+zy8RkGUfUgVmcyBbpaBI9CSvX1wA4vw0R5iZEFpG7aSeegHbcADfbph54V2T43w+dZI8vr01qCMpWQXZDAHextZFjnhX7VZfNJNI+ZgeI5h2c6kK34iQAeRoVgAnD18VkWDt8cG8j2PkliMygqLNMN1BW+YG43674HZHLsQAqlizAAdetb8vTDj2L4jNETlZlbQFK6QRtexo3RUg3f8ALALGV4tNHC0LsfFKgK9AuvXt6EqeuJe0k4aPLke0O9vy8Umv5UcfcR4aRKisDricoSRV7nSfcQAb9cQ8Uyp7iNjt43X536+mAk4TxB+4ly6Vpl0OxIB06NQseTEkeIbjfF/s32FkzkT5jX4UYryHi00x5etYDQSmPvaHRR+V/r+WNk+j3Lvk8kkWZQqZQZkHQq/NT+2NiR6jAD+yeXjbJZciy6X4tZ8L6mVq8VC75CtjeDuXlK82Ym/xufnvhf7DKYps1EER1WYMNWkkBgaO6mxaV03I88Oh1af6qMfuhf8AowFXLMTbB+fLxn9TiTLpYJLWau9XX54gnnkW/s0IG+nw8un/AJfXljrgeZmlZwIo1VduY32B/wBn64CxEik7kf2v8ceKiKbsHflqGLcUEq76kXpQFV+XnizlMg5Fl1vndC7+WAiy+bgGzmOvUivzxiHFZw+YldSNBaRlAAqixrbyr9MavxfiE3cZllkRWjD1pAJoKSCPXljHfqwIdhyNKDzu/I4C3HHWquegbe8HFGWKxGa8/wAhg1EoPeXQ2ofAf44p5uKjD8eXu+OAAZ2Lx18aww9ldZymdRF9rudTDmo1sCf4YF5yAklr5L+v+dsEOxzxD6yJRsYtSCyAXBJQGiOtkDltgJe1TKsbmM0ZGbkel0B5nYLt8cMnEeyAXLABD3qqrAIFtiAAemokWQVv16ih3AuFrm80BMwMUKgsCaLsfZHuFFj8MOvEMrCymmphvetyQfP2v874DM83C6tIZFKyaABagMNrvm2k1Xry3GAXDp1Q94dioJ+JYqPeas74aO2MwDyAEVtekmi2lVsDmCa5b+mJsh2Pg1RRyvGHC65Q13TWI1UfioE7/iJ51gHT6Le0HexMWb+ri0q21guxY7fBcaSkMYAGlTQ5kAk/HGJ/RjJ/Vx7aZZWd9txFEF0k+hYH542ESsdxA5HQ6kFjodzgPzpnsqC8pr/5hBfXeZ6rpRrDv9E0BmyPEcsL1atSj9vT4SP95BhNVtcUjbktNAeRs6pX8/Q4N/RpmZYs5mESdIbU2zqpUkSMFu6r2umAaez+bij4kjFdpkE0HiCqFloSjfqh1mhzthij9JOYA1xRoQEQQR2xclLE0xHPwUI47JvptVY+4f2Y+vPJA0q6srLJpZRavFIRL4RuKSQ1W+zLh44d2XgjBMcjIdJDEsGCgXq0h7CiyTQ23wC9wHjsYSM+EyEaSNiUjCmyunYaiNIH4aw/rxZaGxBPIHGWfR/koZmm0LFtIa3cNpsldg1VVcgMN+Y7HLr7xJJYWH+zYEEf7ylh8GwDVJnQCB1PTr8sCOJQZbiWXaNgJI2YoGHLUAbKnrRvcbc8KWb4kWmbJwqVQaRK5b7SZnWwoPRAN2N3QI2HNojzCxNlIIwANT7CtwkbX/xMMBgOcyTZSd4SAJIZgLrmNVA15FWBrE+ejKTLILtR9pzsb2D15X8jfTBnimVlzyZWaBUaYpLFJzsy5cmqrmzRMte7Hj8MzWWKSZiPu2kq/GtgAcmAJPLnzrrywFzj/CIszlo5oBckS6iqmy0d7j1Iux8RjP8ANraAdLLD5/4/HbDxl8rm4GEmWiazdxhfCxBN1uKPX19++K+e4AmdHeRMkWr+sQgjSx2ZlA+7fPyOABcC4WrTZfv6WKaW7Y6QyqK58qYrXxxrPGuFieIjWwYeKNi7nS1cxbcuh9LwHg7FvmEUPm4CkS0hiUPsNjZJHl5H34vcH7AJE4kkmd9A9lF7qP3lVO5A5b4BX7KZlYeIK+YTwyBoXJJIR9Q02b5ahV/tXjYGghrZF/zthAfs9SSr9WmZJ9DUhX1L2ZGFNuBfkBXXA1Bm4WIiM0kakaY50nMg8xrjtSPI79N8BpDRxEnwJ8h0xVWGO2AVAS+wC9NK4o5TIs6KWVo2ZQSNRJFiyDRrY2MHuAcKQBrFnWRZs9B54CiuQBNaAbH4Rixk+ArvrVaP7I88HlyEYPsL8hj76jGecaf2RgFfinE8nkxIHiidxRCaU1NagWb5Cx7R/PGSLlRmZ5DCY05zd2wCqW1AFUOwFWOexrpeNUm+jTJnMklHKsurR3jaNWo3tzrdfCDWCI7G5RfZy0I90a/ywGMT5SSO+8GhiSQDza6GxFgmugOKGdk8aIDbLzWt/LlV3j9ALwmJQKjjAH7I6/DHv1KNZkbQu4KHwgc6I6fiAHxwH54nsgjS16eRGnld+1XKj68xizlOKCPLGAIQ0ja5StFiB7APkq8/U+XLGkcQ+j/MPn43SPQqyszSal0GNnLGlvVZDEaarn03w98K7MQwA1Glt7RCgXtR5YBR+inOQjh4GpUk72QuGIVr1HSaO9aQAPcfLDZ9ehHOWOr/ABr7z1xczmRBplG67bDmvUe/qP8AHH31ddNjl/HAYx20nR+ICVyoibUI3ttOpEZEsjoXF/LzxDnu0TFWaTLrUihmmBYeyhCldthZC3+0PMYeuKdghNOrPOe4V+8MVb6r1VquwmreufS65FOJhFh0UHXYBNyWB2KjYmypK1uN9xgEj6POHGTMaAlJHEkTsOQUHU4vzYqoryJONEPaO91y07KeTAbEdCPFyOKUrxxZYCTRkMuBejUqyMAORKtQsbEAsx8xiAdsPwZTOFfukQS0R0I8PKsBkzZUJl19c7lkG/RUZvnuMX+wmQSTO5lXRHBlX2gDt9Zpq9SLGIc4P9XZM9TnzZ+EdYI/ReP9YZr/ANRP/wBnAM78N+r91LlVGpS6KqmgWR5PsvfJHrUX99I8H+JZdMzw+SXLUTJCa57/AIhXQ7EG97wudmz4c76Z6Ij0PexYbOyyAR5kUK7+bb/7smAxHs00SZwrMzohbwSISGic0RdfdPIjG1wd6qU0iTDSPEfCSOnLY/rjBpl/0tx6n+9jVuxDn6qgs0GNem7YBohjD7iJUkbbVtde8enrhHyfaRJ+PRQxm4oEkjDX7TsC8hHp4AAfQ+eD3aSQjIZwgkHuJdwd/ZOMr+jIf61y/wD6g/8AYlwB3s5wh3lzcKyCN4s00iGiRqV5ACVFEhlYoa32XywezE1y/VpKZpbDsBpWJGU94wJ8ZGlSd6BrAmI1xN62tXuuv20mPuzRuPNk7kvJZO5PhUc/cSPicBVyOUzMsynKI6xDU3im0LqJpRtZIRAqmgLYvvtg1F2ARiTJPIGbeom0gE+WxY/E9Tgt2a/8JB7j+pwQk9kf56DAAeGfR4sLrIMzMxVrF92BsbAak8Q35dcMi6pGEes05rbSNubfd/CDiJHOk7nkP0xDF/XR+5v4qMAzjgifif5j/px2nBUH3n+Y/libJ+yffix1wFN+Dod7b54oJ4WcKWrWao+gv88HcCckPHJ++36YDg6gRbtXM+I9eWJkSz7T1fLW388VZjz+GJcmdx78BM2WHfLZY+Fh7bfskdfQ4tfUV9f7TfzxTc/bRf5+42CmArnIJ5fmf54izPCkZT4d62NnYjcdfMDF3H2AqRZZCAwHPfmevxx13Cb7D1xxkj4Pi/8AebE1c8BTny6eQxHkkjDFCi77jYe8/wA/ni1mfYHwwuZlj3im/vR/+4uAZ/6Oi/2af2V/ljluFQkEGKOjz8I878vMA/DFrH2AEz9moCLWNFccn0gsPPc7lSNiORGKQ4KBt9Xbb8MtL8Bq2HkMMePsB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4" name="Picture 6" descr="http://www.eastcarolinaefm.bizland.com/sitebuildercontent/sitebuilderpictures/churchhist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667000"/>
            <a:ext cx="3190875" cy="2583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3">
      <a:dk1>
        <a:sysClr val="windowText" lastClr="000000"/>
      </a:dk1>
      <a:lt1>
        <a:sysClr val="window" lastClr="FFFFFF"/>
      </a:lt1>
      <a:dk2>
        <a:srgbClr val="002060"/>
      </a:dk2>
      <a:lt2>
        <a:srgbClr val="C5D1D7"/>
      </a:lt2>
      <a:accent1>
        <a:srgbClr val="D16349"/>
      </a:accent1>
      <a:accent2>
        <a:srgbClr val="573894"/>
      </a:accent2>
      <a:accent3>
        <a:srgbClr val="B8A6DD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</TotalTime>
  <Words>722</Words>
  <Application>Microsoft Office PowerPoint</Application>
  <PresentationFormat>On-screen Show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Renaissance and Reformation</vt:lpstr>
      <vt:lpstr>Important Terms</vt:lpstr>
      <vt:lpstr>Important People</vt:lpstr>
      <vt:lpstr>What is the Renaissance?  </vt:lpstr>
      <vt:lpstr>The Medici Family</vt:lpstr>
      <vt:lpstr>Michelangelo and Leonardo Da Vinci</vt:lpstr>
      <vt:lpstr>The Prince</vt:lpstr>
      <vt:lpstr>Humanism</vt:lpstr>
      <vt:lpstr>The Catholic Church</vt:lpstr>
      <vt:lpstr>The Protestant Reformation</vt:lpstr>
      <vt:lpstr>Martin Luther</vt:lpstr>
      <vt:lpstr>Arguments in the 95 Theses</vt:lpstr>
      <vt:lpstr>Spread of Information</vt:lpstr>
      <vt:lpstr>Henry VIII</vt:lpstr>
      <vt:lpstr>Isaac Newton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9201970</dc:creator>
  <cp:lastModifiedBy>9201970</cp:lastModifiedBy>
  <cp:revision>7</cp:revision>
  <dcterms:created xsi:type="dcterms:W3CDTF">2013-01-09T12:38:21Z</dcterms:created>
  <dcterms:modified xsi:type="dcterms:W3CDTF">2013-01-09T13:36:45Z</dcterms:modified>
</cp:coreProperties>
</file>