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01AF31E-1FF2-4B9A-AE69-BAE87DD12BF2}" type="datetimeFigureOut">
              <a:rPr lang="en-US" smtClean="0"/>
              <a:pPr/>
              <a:t>1/10/2013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42D4923-D280-45AF-A5AF-5BD21B4F1ED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1AF31E-1FF2-4B9A-AE69-BAE87DD12BF2}"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2D4923-D280-45AF-A5AF-5BD21B4F1E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1AF31E-1FF2-4B9A-AE69-BAE87DD12BF2}"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2D4923-D280-45AF-A5AF-5BD21B4F1ED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1AF31E-1FF2-4B9A-AE69-BAE87DD12BF2}"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2D4923-D280-45AF-A5AF-5BD21B4F1ED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01AF31E-1FF2-4B9A-AE69-BAE87DD12BF2}"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2D4923-D280-45AF-A5AF-5BD21B4F1ED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01AF31E-1FF2-4B9A-AE69-BAE87DD12BF2}"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2D4923-D280-45AF-A5AF-5BD21B4F1ED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01AF31E-1FF2-4B9A-AE69-BAE87DD12BF2}" type="datetimeFigureOut">
              <a:rPr lang="en-US" smtClean="0"/>
              <a:pPr/>
              <a:t>1/10/2013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2D4923-D280-45AF-A5AF-5BD21B4F1ED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01AF31E-1FF2-4B9A-AE69-BAE87DD12BF2}" type="datetimeFigureOut">
              <a:rPr lang="en-US" smtClean="0"/>
              <a:pPr/>
              <a:t>1/10/2013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2D4923-D280-45AF-A5AF-5BD21B4F1E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1AF31E-1FF2-4B9A-AE69-BAE87DD12BF2}" type="datetimeFigureOut">
              <a:rPr lang="en-US" smtClean="0"/>
              <a:pPr/>
              <a:t>1/10/2013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2D4923-D280-45AF-A5AF-5BD21B4F1E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01AF31E-1FF2-4B9A-AE69-BAE87DD12BF2}"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2D4923-D280-45AF-A5AF-5BD21B4F1ED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01AF31E-1FF2-4B9A-AE69-BAE87DD12BF2}"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42D4923-D280-45AF-A5AF-5BD21B4F1ED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01AF31E-1FF2-4B9A-AE69-BAE87DD12BF2}" type="datetimeFigureOut">
              <a:rPr lang="en-US" smtClean="0"/>
              <a:pPr/>
              <a:t>1/10/2013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42D4923-D280-45AF-A5AF-5BD21B4F1ED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Mid 20</a:t>
            </a:r>
            <a:r>
              <a:rPr lang="en-US" baseline="30000" dirty="0" smtClean="0"/>
              <a:t>th</a:t>
            </a:r>
            <a:r>
              <a:rPr lang="en-US" dirty="0" smtClean="0"/>
              <a:t> Century: World War II</a:t>
            </a:r>
            <a:endParaRPr lang="en-US" dirty="0"/>
          </a:p>
        </p:txBody>
      </p:sp>
      <p:sp>
        <p:nvSpPr>
          <p:cNvPr id="3" name="Subtitle 2"/>
          <p:cNvSpPr>
            <a:spLocks noGrp="1"/>
          </p:cNvSpPr>
          <p:nvPr>
            <p:ph type="subTitle" idx="1"/>
          </p:nvPr>
        </p:nvSpPr>
        <p:spPr/>
        <p:txBody>
          <a:bodyPr/>
          <a:lstStyle/>
          <a:p>
            <a:r>
              <a:rPr lang="en-US" dirty="0" smtClean="0"/>
              <a:t>By: Grace Sherman and Sarah Parrish</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Manhattan Project</a:t>
            </a:r>
            <a:endParaRPr lang="en-US" sz="3200" dirty="0"/>
          </a:p>
        </p:txBody>
      </p:sp>
      <p:sp>
        <p:nvSpPr>
          <p:cNvPr id="3" name="Content Placeholder 2"/>
          <p:cNvSpPr>
            <a:spLocks noGrp="1"/>
          </p:cNvSpPr>
          <p:nvPr>
            <p:ph idx="1"/>
          </p:nvPr>
        </p:nvSpPr>
        <p:spPr/>
        <p:txBody>
          <a:bodyPr>
            <a:normAutofit/>
          </a:bodyPr>
          <a:lstStyle/>
          <a:p>
            <a:r>
              <a:rPr lang="en-US" dirty="0" smtClean="0"/>
              <a:t>The Manhattan project was when Albert Einstein wrote to President Roosevelt warning him that Germany had an atomic bomb. He approved a top secret project called The Manhattan Project to create an atomic bomb.</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did Truman justify dropping the atomic bomb?</a:t>
            </a:r>
            <a:endParaRPr lang="en-US" dirty="0"/>
          </a:p>
        </p:txBody>
      </p:sp>
      <p:sp>
        <p:nvSpPr>
          <p:cNvPr id="3" name="Content Placeholder 2"/>
          <p:cNvSpPr>
            <a:spLocks noGrp="1"/>
          </p:cNvSpPr>
          <p:nvPr>
            <p:ph idx="1"/>
          </p:nvPr>
        </p:nvSpPr>
        <p:spPr/>
        <p:txBody>
          <a:bodyPr/>
          <a:lstStyle/>
          <a:p>
            <a:r>
              <a:rPr lang="en-US" dirty="0" smtClean="0"/>
              <a:t>He did warn Japan so it wasn’t as if they had no warning. He felt that the fighting on the Pacific Islands was so bad that they needed to quickly end the war, he didn’t want to just invade Japan because then the loss of American life would be too great.</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19200"/>
          </a:xfrm>
        </p:spPr>
        <p:txBody>
          <a:bodyPr>
            <a:normAutofit fontScale="90000"/>
          </a:bodyPr>
          <a:lstStyle/>
          <a:p>
            <a:r>
              <a:rPr lang="en-US" sz="3600" dirty="0" smtClean="0"/>
              <a:t>What countries were in the Axis and Allied powers?</a:t>
            </a:r>
            <a:r>
              <a:rPr lang="en-US" dirty="0" smtClean="0"/>
              <a:t/>
            </a:r>
            <a:br>
              <a:rPr lang="en-US" dirty="0" smtClean="0"/>
            </a:br>
            <a:endParaRPr lang="en-US" dirty="0"/>
          </a:p>
        </p:txBody>
      </p:sp>
      <p:sp>
        <p:nvSpPr>
          <p:cNvPr id="3" name="Content Placeholder 2"/>
          <p:cNvSpPr>
            <a:spLocks noGrp="1"/>
          </p:cNvSpPr>
          <p:nvPr>
            <p:ph idx="1"/>
          </p:nvPr>
        </p:nvSpPr>
        <p:spPr>
          <a:xfrm>
            <a:off x="381000" y="1600200"/>
            <a:ext cx="8229600" cy="1905000"/>
          </a:xfrm>
        </p:spPr>
        <p:txBody>
          <a:bodyPr/>
          <a:lstStyle/>
          <a:p>
            <a:r>
              <a:rPr lang="en-US" dirty="0" smtClean="0"/>
              <a:t>Axis powers: Germany, Austria-Hungary, Italy, and the Ottoman Empire.</a:t>
            </a:r>
          </a:p>
          <a:p>
            <a:r>
              <a:rPr lang="en-US" dirty="0" smtClean="0"/>
              <a:t>Allied powers: France, Russia, and England.</a:t>
            </a:r>
          </a:p>
          <a:p>
            <a:endParaRPr lang="en-US" dirty="0"/>
          </a:p>
        </p:txBody>
      </p:sp>
      <p:sp>
        <p:nvSpPr>
          <p:cNvPr id="5" name="TextBox 4"/>
          <p:cNvSpPr txBox="1"/>
          <p:nvPr/>
        </p:nvSpPr>
        <p:spPr>
          <a:xfrm>
            <a:off x="457200" y="3505200"/>
            <a:ext cx="7239000" cy="584775"/>
          </a:xfrm>
          <a:prstGeom prst="rect">
            <a:avLst/>
          </a:prstGeom>
          <a:noFill/>
        </p:spPr>
        <p:txBody>
          <a:bodyPr wrap="square" rtlCol="0">
            <a:spAutoFit/>
          </a:bodyPr>
          <a:lstStyle/>
          <a:p>
            <a:r>
              <a:rPr lang="en-US" sz="3200" dirty="0" smtClean="0"/>
              <a:t>Where was the United States?</a:t>
            </a:r>
            <a:endParaRPr lang="en-US" sz="3200" dirty="0"/>
          </a:p>
        </p:txBody>
      </p:sp>
      <p:sp>
        <p:nvSpPr>
          <p:cNvPr id="7" name="TextBox 6"/>
          <p:cNvSpPr txBox="1"/>
          <p:nvPr/>
        </p:nvSpPr>
        <p:spPr>
          <a:xfrm>
            <a:off x="533400" y="4191000"/>
            <a:ext cx="7772400" cy="1569660"/>
          </a:xfrm>
          <a:prstGeom prst="rect">
            <a:avLst/>
          </a:prstGeom>
          <a:noFill/>
        </p:spPr>
        <p:txBody>
          <a:bodyPr wrap="square" rtlCol="0">
            <a:spAutoFit/>
          </a:bodyPr>
          <a:lstStyle/>
          <a:p>
            <a:pPr>
              <a:buFont typeface="Arial" pitchFamily="34" charset="0"/>
              <a:buChar char="•"/>
            </a:pPr>
            <a:r>
              <a:rPr lang="en-US" sz="3200" dirty="0" smtClean="0"/>
              <a:t>The United States practiced isolationism by staying neutral and trying not to get involved in the war.</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was happening to the people?</a:t>
            </a:r>
            <a:endParaRPr lang="en-US" dirty="0"/>
          </a:p>
        </p:txBody>
      </p:sp>
      <p:sp>
        <p:nvSpPr>
          <p:cNvPr id="3" name="Content Placeholder 2"/>
          <p:cNvSpPr>
            <a:spLocks noGrp="1"/>
          </p:cNvSpPr>
          <p:nvPr>
            <p:ph idx="1"/>
          </p:nvPr>
        </p:nvSpPr>
        <p:spPr/>
        <p:txBody>
          <a:bodyPr/>
          <a:lstStyle/>
          <a:p>
            <a:r>
              <a:rPr lang="en-US" dirty="0" smtClean="0"/>
              <a:t>Some people practiced appeasement which was: a policy of giving in to an aggressor's demands in order to keep the peace.</a:t>
            </a:r>
          </a:p>
          <a:p>
            <a:r>
              <a:rPr lang="en-US" dirty="0" smtClean="0"/>
              <a:t>Some people were refugees who fled from their home or country to seek refuge elsewhere, often because of political upheaval or famine.</a:t>
            </a:r>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229600" cy="1798320"/>
          </a:xfrm>
        </p:spPr>
        <p:txBody>
          <a:bodyPr/>
          <a:lstStyle/>
          <a:p>
            <a:r>
              <a:rPr lang="en-US" dirty="0" smtClean="0"/>
              <a:t>Many countries had a totalitarianism government which was a government  structure in which a leader has control over all aspects of society, both public and private.</a:t>
            </a:r>
            <a:endParaRPr lang="en-US" dirty="0"/>
          </a:p>
        </p:txBody>
      </p:sp>
      <p:sp>
        <p:nvSpPr>
          <p:cNvPr id="4" name="TextBox 3"/>
          <p:cNvSpPr txBox="1"/>
          <p:nvPr/>
        </p:nvSpPr>
        <p:spPr>
          <a:xfrm>
            <a:off x="609600" y="457200"/>
            <a:ext cx="6705600" cy="707886"/>
          </a:xfrm>
          <a:prstGeom prst="rect">
            <a:avLst/>
          </a:prstGeom>
          <a:noFill/>
        </p:spPr>
        <p:txBody>
          <a:bodyPr wrap="square" rtlCol="0">
            <a:spAutoFit/>
          </a:bodyPr>
          <a:lstStyle/>
          <a:p>
            <a:r>
              <a:rPr lang="en-US" sz="4000" dirty="0" smtClean="0">
                <a:solidFill>
                  <a:schemeClr val="bg2">
                    <a:lumMod val="25000"/>
                  </a:schemeClr>
                </a:solidFill>
              </a:rPr>
              <a:t>Totalitarianism Governments</a:t>
            </a:r>
            <a:endParaRPr lang="en-US" sz="4000" dirty="0">
              <a:solidFill>
                <a:schemeClr val="bg2">
                  <a:lumMod val="25000"/>
                </a:schemeClr>
              </a:solidFill>
            </a:endParaRPr>
          </a:p>
        </p:txBody>
      </p:sp>
      <p:sp>
        <p:nvSpPr>
          <p:cNvPr id="6" name="TextBox 5"/>
          <p:cNvSpPr txBox="1"/>
          <p:nvPr/>
        </p:nvSpPr>
        <p:spPr>
          <a:xfrm>
            <a:off x="533400" y="3276600"/>
            <a:ext cx="7315200" cy="584775"/>
          </a:xfrm>
          <a:prstGeom prst="rect">
            <a:avLst/>
          </a:prstGeom>
          <a:noFill/>
        </p:spPr>
        <p:txBody>
          <a:bodyPr wrap="square" rtlCol="0">
            <a:spAutoFit/>
          </a:bodyPr>
          <a:lstStyle/>
          <a:p>
            <a:r>
              <a:rPr lang="en-US" sz="3200" dirty="0" smtClean="0">
                <a:solidFill>
                  <a:schemeClr val="bg2">
                    <a:lumMod val="25000"/>
                  </a:schemeClr>
                </a:solidFill>
              </a:rPr>
              <a:t>Kellogg-Briand Pact:</a:t>
            </a:r>
            <a:endParaRPr lang="en-US" sz="3200" dirty="0">
              <a:solidFill>
                <a:schemeClr val="bg2">
                  <a:lumMod val="25000"/>
                </a:schemeClr>
              </a:solidFill>
            </a:endParaRPr>
          </a:p>
        </p:txBody>
      </p:sp>
      <p:sp>
        <p:nvSpPr>
          <p:cNvPr id="7" name="TextBox 6"/>
          <p:cNvSpPr txBox="1"/>
          <p:nvPr/>
        </p:nvSpPr>
        <p:spPr>
          <a:xfrm>
            <a:off x="609600" y="4038600"/>
            <a:ext cx="7467600" cy="1200329"/>
          </a:xfrm>
          <a:prstGeom prst="rect">
            <a:avLst/>
          </a:prstGeom>
          <a:noFill/>
        </p:spPr>
        <p:txBody>
          <a:bodyPr wrap="square" rtlCol="0">
            <a:spAutoFit/>
          </a:bodyPr>
          <a:lstStyle/>
          <a:p>
            <a:pPr>
              <a:buFont typeface="Arial" pitchFamily="34" charset="0"/>
              <a:buChar char="•"/>
            </a:pPr>
            <a:r>
              <a:rPr lang="en-US" sz="2400" dirty="0" smtClean="0"/>
              <a:t>An international agreement, signed by almost every nation in 1928, to stop using war as a method of national policy.</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The Holocaust: 1933-1945</a:t>
            </a:r>
            <a:endParaRPr lang="en-US" dirty="0"/>
          </a:p>
        </p:txBody>
      </p:sp>
      <p:sp>
        <p:nvSpPr>
          <p:cNvPr id="3" name="Content Placeholder 2"/>
          <p:cNvSpPr>
            <a:spLocks noGrp="1"/>
          </p:cNvSpPr>
          <p:nvPr>
            <p:ph idx="1"/>
          </p:nvPr>
        </p:nvSpPr>
        <p:spPr>
          <a:xfrm>
            <a:off x="304800" y="1524000"/>
            <a:ext cx="8305800" cy="4830763"/>
          </a:xfrm>
        </p:spPr>
        <p:txBody>
          <a:bodyPr>
            <a:normAutofit/>
          </a:bodyPr>
          <a:lstStyle/>
          <a:p>
            <a:r>
              <a:rPr lang="en-US" dirty="0" smtClean="0"/>
              <a:t>Holocaust: the systematic genocide of about six million European Jews by the Nazis during World War II.</a:t>
            </a:r>
          </a:p>
          <a:p>
            <a:r>
              <a:rPr lang="en-US" dirty="0" smtClean="0"/>
              <a:t>Nazism: German brand of fascism</a:t>
            </a:r>
          </a:p>
          <a:p>
            <a:pPr lvl="1"/>
            <a:r>
              <a:rPr lang="en-US" dirty="0" smtClean="0"/>
              <a:t>Fascism: militant form of government that emphasized extreme loyalty to the state and obedience to its leader.</a:t>
            </a:r>
            <a:endParaRPr lang="en-US" dirty="0"/>
          </a:p>
          <a:p>
            <a:pPr lvl="1"/>
            <a:r>
              <a:rPr lang="en-US" dirty="0" smtClean="0"/>
              <a:t>In Germany from 1933-1945, the Third Reich held power. The Third Reich was the official name of the Nazi party.</a:t>
            </a:r>
          </a:p>
          <a:p>
            <a:pPr lvl="1"/>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dirty="0" smtClean="0"/>
              <a:t>Hitler’s Plan</a:t>
            </a:r>
            <a:endParaRPr lang="en-US" dirty="0"/>
          </a:p>
        </p:txBody>
      </p:sp>
      <p:sp>
        <p:nvSpPr>
          <p:cNvPr id="3" name="Content Placeholder 2"/>
          <p:cNvSpPr>
            <a:spLocks noGrp="1"/>
          </p:cNvSpPr>
          <p:nvPr>
            <p:ph idx="1"/>
          </p:nvPr>
        </p:nvSpPr>
        <p:spPr>
          <a:xfrm>
            <a:off x="304800" y="1447800"/>
            <a:ext cx="8229600" cy="5257800"/>
          </a:xfrm>
        </p:spPr>
        <p:txBody>
          <a:bodyPr>
            <a:normAutofit/>
          </a:bodyPr>
          <a:lstStyle/>
          <a:p>
            <a:r>
              <a:rPr lang="en-US" dirty="0" smtClean="0"/>
              <a:t>Adolf Hitler’s plan was to purify Germany of but the “master race” of Aryans. He believed that eliminating the Jews would eliminate all of Germany’s problems.</a:t>
            </a:r>
          </a:p>
          <a:p>
            <a:pPr lvl="1"/>
            <a:r>
              <a:rPr lang="en-US" dirty="0" smtClean="0"/>
              <a:t>Stage 1: Removal of Jews from leadership:</a:t>
            </a:r>
          </a:p>
          <a:p>
            <a:pPr lvl="2"/>
            <a:r>
              <a:rPr lang="en-US" dirty="0" smtClean="0"/>
              <a:t>Removed Jews from all government jobs and boycotted Jewish businesses.</a:t>
            </a:r>
          </a:p>
          <a:p>
            <a:pPr lvl="1"/>
            <a:r>
              <a:rPr lang="en-US" dirty="0" smtClean="0"/>
              <a:t>Stage 2: Nuremburg Laws:	</a:t>
            </a:r>
          </a:p>
          <a:p>
            <a:pPr lvl="2"/>
            <a:r>
              <a:rPr lang="en-US" dirty="0" smtClean="0"/>
              <a:t>Took citizenship, jobs, and property from Jews. Forced to wear the Star of David.</a:t>
            </a:r>
          </a:p>
          <a:p>
            <a:pPr lvl="1">
              <a:buNone/>
            </a:pPr>
            <a:r>
              <a:rPr lang="en-US" dirty="0" smtClean="0"/>
              <a:t>		</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Hitler’s Plan</a:t>
            </a:r>
            <a:endParaRPr lang="en-US" dirty="0"/>
          </a:p>
        </p:txBody>
      </p:sp>
      <p:sp>
        <p:nvSpPr>
          <p:cNvPr id="3" name="Content Placeholder 2"/>
          <p:cNvSpPr>
            <a:spLocks noGrp="1"/>
          </p:cNvSpPr>
          <p:nvPr>
            <p:ph idx="1"/>
          </p:nvPr>
        </p:nvSpPr>
        <p:spPr>
          <a:xfrm>
            <a:off x="457200" y="990600"/>
            <a:ext cx="8229600" cy="5562600"/>
          </a:xfrm>
        </p:spPr>
        <p:txBody>
          <a:bodyPr/>
          <a:lstStyle/>
          <a:p>
            <a:pPr lvl="1"/>
            <a:r>
              <a:rPr lang="en-US" dirty="0" smtClean="0"/>
              <a:t>Stage 3:Kritallnacht:</a:t>
            </a:r>
          </a:p>
          <a:p>
            <a:pPr lvl="2"/>
            <a:r>
              <a:rPr lang="en-US" dirty="0" smtClean="0"/>
              <a:t>A campaign began to destroy Jewish homes, businesses, and synagogues.</a:t>
            </a:r>
          </a:p>
          <a:p>
            <a:pPr lvl="1"/>
            <a:r>
              <a:rPr lang="en-US" dirty="0" smtClean="0"/>
              <a:t>Stage 4: Relocation:</a:t>
            </a:r>
          </a:p>
          <a:p>
            <a:pPr lvl="2"/>
            <a:r>
              <a:rPr lang="en-US" dirty="0" smtClean="0"/>
              <a:t>Nazis sent people to concentration/labor camps.</a:t>
            </a:r>
          </a:p>
          <a:p>
            <a:pPr lvl="2"/>
            <a:r>
              <a:rPr lang="en-US" dirty="0" smtClean="0"/>
              <a:t>Jewish people were forced  out of their homes and into ghettos.</a:t>
            </a:r>
          </a:p>
          <a:p>
            <a:pPr lvl="1"/>
            <a:r>
              <a:rPr lang="en-US" dirty="0" smtClean="0"/>
              <a:t>Stage 5: “The Final Solution”</a:t>
            </a:r>
          </a:p>
          <a:p>
            <a:pPr lvl="2"/>
            <a:r>
              <a:rPr lang="en-US" dirty="0" smtClean="0"/>
              <a:t>The “final solution” was to kill </a:t>
            </a:r>
            <a:r>
              <a:rPr lang="en-US" u="sng" dirty="0" smtClean="0"/>
              <a:t>all</a:t>
            </a:r>
            <a:r>
              <a:rPr lang="en-US" dirty="0" smtClean="0"/>
              <a:t> of the Jewish people in Europe.</a:t>
            </a:r>
          </a:p>
          <a:p>
            <a:r>
              <a:rPr lang="en-US" dirty="0" smtClean="0"/>
              <a:t>Nuremburg Trials: when many Nazis were tried for their crimes committed during WWII.</a:t>
            </a:r>
          </a:p>
          <a:p>
            <a:pPr lvl="2">
              <a:buNone/>
            </a:pPr>
            <a:endParaRPr lang="en-US" dirty="0" smtClean="0"/>
          </a:p>
          <a:p>
            <a:pPr lvl="2"/>
            <a:endParaRPr lang="en-US" dirty="0" smtClean="0"/>
          </a:p>
          <a:p>
            <a:pPr lvl="2"/>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D-Day</a:t>
            </a:r>
            <a:endParaRPr lang="en-US" dirty="0"/>
          </a:p>
        </p:txBody>
      </p:sp>
      <p:sp>
        <p:nvSpPr>
          <p:cNvPr id="3" name="Content Placeholder 2"/>
          <p:cNvSpPr>
            <a:spLocks noGrp="1"/>
          </p:cNvSpPr>
          <p:nvPr>
            <p:ph idx="1"/>
          </p:nvPr>
        </p:nvSpPr>
        <p:spPr/>
        <p:txBody>
          <a:bodyPr/>
          <a:lstStyle/>
          <a:p>
            <a:r>
              <a:rPr lang="en-US" dirty="0" smtClean="0"/>
              <a:t>On June 6, 1944 when Allies chose to invade France and Allied paratroopers and troops broke the German defenses in Normandy, France.</a:t>
            </a:r>
          </a:p>
          <a:p>
            <a:r>
              <a:rPr lang="en-US" dirty="0" smtClean="0"/>
              <a:t>D-Day became a reason for why the Atomic Bomb was dropped on Japan.</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Atomic Bomb</a:t>
            </a:r>
            <a:endParaRPr lang="en-US" dirty="0"/>
          </a:p>
        </p:txBody>
      </p:sp>
      <p:sp>
        <p:nvSpPr>
          <p:cNvPr id="3" name="Content Placeholder 2"/>
          <p:cNvSpPr>
            <a:spLocks noGrp="1"/>
          </p:cNvSpPr>
          <p:nvPr>
            <p:ph idx="1"/>
          </p:nvPr>
        </p:nvSpPr>
        <p:spPr/>
        <p:txBody>
          <a:bodyPr/>
          <a:lstStyle/>
          <a:p>
            <a:r>
              <a:rPr lang="en-US" dirty="0" smtClean="0"/>
              <a:t>Hiroshima, Japan:	</a:t>
            </a:r>
          </a:p>
          <a:p>
            <a:pPr lvl="1"/>
            <a:r>
              <a:rPr lang="en-US" dirty="0" smtClean="0"/>
              <a:t>Where the United States dropped the bomb “Little Boy” on August 5, 1945.</a:t>
            </a:r>
          </a:p>
          <a:p>
            <a:r>
              <a:rPr lang="en-US" dirty="0" smtClean="0"/>
              <a:t>Nagasaki, Japan:</a:t>
            </a:r>
          </a:p>
          <a:p>
            <a:pPr lvl="1"/>
            <a:r>
              <a:rPr lang="en-US" dirty="0" smtClean="0"/>
              <a:t>When Japan didn’t surrender and the atomic bomb “Fat Boy” was dropped just three days later.</a:t>
            </a:r>
          </a:p>
          <a:p>
            <a:pPr lvl="1"/>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69</TotalTime>
  <Words>541</Words>
  <Application>Microsoft Office PowerPoint</Application>
  <PresentationFormat>On-screen Show (4:3)</PresentationFormat>
  <Paragraphs>48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Mid 20th Century: World War II</vt:lpstr>
      <vt:lpstr>What countries were in the Axis and Allied powers? </vt:lpstr>
      <vt:lpstr>What was happening to the people?</vt:lpstr>
      <vt:lpstr>Slide 4</vt:lpstr>
      <vt:lpstr>The Holocaust: 1933-1945</vt:lpstr>
      <vt:lpstr>Hitler’s Plan</vt:lpstr>
      <vt:lpstr>Hitler’s Plan</vt:lpstr>
      <vt:lpstr>D-Day</vt:lpstr>
      <vt:lpstr>The Atomic Bomb</vt:lpstr>
      <vt:lpstr>The Manhattan Project</vt:lpstr>
      <vt:lpstr>How did Truman justify dropping the atomic bomb?</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Mid 20th Century</dc:title>
  <dc:creator>9319330</dc:creator>
  <cp:lastModifiedBy>9319330</cp:lastModifiedBy>
  <cp:revision>11</cp:revision>
  <dcterms:created xsi:type="dcterms:W3CDTF">2013-01-09T18:11:09Z</dcterms:created>
  <dcterms:modified xsi:type="dcterms:W3CDTF">2013-01-10T16:15:50Z</dcterms:modified>
</cp:coreProperties>
</file>