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5" r:id="rId4"/>
    <p:sldId id="259" r:id="rId5"/>
    <p:sldId id="264" r:id="rId6"/>
    <p:sldId id="267" r:id="rId7"/>
    <p:sldId id="266" r:id="rId8"/>
    <p:sldId id="268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5/21/14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716D-14C6-6941-8EE9-B0572C4F21C2}" type="datetimeFigureOut">
              <a:rPr lang="en-US" smtClean="0"/>
              <a:pPr/>
              <a:t>5/21/14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5716D-14C6-6941-8EE9-B0572C4F21C2}" type="datetimeFigureOut">
              <a:rPr lang="en-US" smtClean="0"/>
              <a:pPr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EF019-D0E9-7F48-BF19-647DF3E3A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3405"/>
            <a:ext cx="7772400" cy="1470025"/>
          </a:xfrm>
        </p:spPr>
        <p:txBody>
          <a:bodyPr/>
          <a:lstStyle/>
          <a:p>
            <a:r>
              <a:rPr lang="en-US" dirty="0" smtClean="0"/>
              <a:t>Conflicts in the Middle East</a:t>
            </a:r>
            <a:br>
              <a:rPr lang="en-US" dirty="0" smtClean="0"/>
            </a:br>
            <a:r>
              <a:rPr lang="en-US" sz="3200" dirty="0" smtClean="0"/>
              <a:t>Late 20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Century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779" y="1763430"/>
            <a:ext cx="3911974" cy="46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the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For decades, The Middle East has been the focus of conflicts that have had global impact. </a:t>
            </a:r>
          </a:p>
          <a:p>
            <a:r>
              <a:rPr lang="en-US" dirty="0" smtClean="0"/>
              <a:t>The Middle East commands vast oil resources, and key waterways, such as the </a:t>
            </a:r>
            <a:r>
              <a:rPr lang="en-US" dirty="0"/>
              <a:t>P</a:t>
            </a:r>
            <a:r>
              <a:rPr lang="en-US" dirty="0" smtClean="0"/>
              <a:t>ersian gulf. </a:t>
            </a:r>
          </a:p>
          <a:p>
            <a:r>
              <a:rPr lang="en-US" dirty="0" smtClean="0"/>
              <a:t>Since the Cold war, both the U.S. and Soviet Union have wanted access to the oil and waterways. </a:t>
            </a:r>
          </a:p>
          <a:p>
            <a:r>
              <a:rPr lang="en-US" dirty="0" smtClean="0"/>
              <a:t>Western Nations have acted to prevent regional powers from interfering with access to the oil supply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Israel- Palestine Conflict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Arabs and Israelis Fight over 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5960" y="1472867"/>
            <a:ext cx="4050840" cy="465329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Persistent dispute between </a:t>
            </a:r>
            <a:r>
              <a:rPr lang="en-US" b="1" dirty="0" smtClean="0"/>
              <a:t>Israelis</a:t>
            </a:r>
            <a:r>
              <a:rPr lang="en-US" dirty="0" smtClean="0"/>
              <a:t> and </a:t>
            </a:r>
            <a:r>
              <a:rPr lang="en-US" b="1" dirty="0" smtClean="0"/>
              <a:t>Palestinian Arabs </a:t>
            </a:r>
            <a:r>
              <a:rPr lang="en-US" dirty="0" smtClean="0"/>
              <a:t>has added to tensions in the Middle East. </a:t>
            </a:r>
          </a:p>
          <a:p>
            <a:r>
              <a:rPr lang="en-US" dirty="0" smtClean="0"/>
              <a:t>Modern Israel was established in </a:t>
            </a:r>
            <a:r>
              <a:rPr lang="en-US" b="1" dirty="0" smtClean="0"/>
              <a:t>1948</a:t>
            </a:r>
            <a:r>
              <a:rPr lang="en-US" dirty="0" smtClean="0"/>
              <a:t> in accordance with the </a:t>
            </a:r>
            <a:r>
              <a:rPr lang="en-US" b="1" dirty="0" smtClean="0"/>
              <a:t>UN partition plan. </a:t>
            </a:r>
          </a:p>
          <a:p>
            <a:pPr lvl="1"/>
            <a:r>
              <a:rPr lang="en-US" dirty="0" smtClean="0"/>
              <a:t>Palestinian Arabs rejected the </a:t>
            </a:r>
            <a:r>
              <a:rPr lang="en-US" dirty="0" err="1" smtClean="0"/>
              <a:t>UN’s</a:t>
            </a:r>
            <a:r>
              <a:rPr lang="en-US" dirty="0" smtClean="0"/>
              <a:t> plan and saw it has illegitimate. </a:t>
            </a:r>
          </a:p>
          <a:p>
            <a:pPr lvl="1"/>
            <a:r>
              <a:rPr lang="en-US" dirty="0" smtClean="0"/>
              <a:t>Deciding who has claims to this land has led to constant violence. </a:t>
            </a:r>
          </a:p>
          <a:p>
            <a:r>
              <a:rPr lang="en-US" dirty="0" smtClean="0"/>
              <a:t>Israelis and Palestinian Arabs have fought wars in 1956, 1967, and 1973 over territory.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8"/>
            <a:ext cx="4019799" cy="49989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26532"/>
            <a:ext cx="8229600" cy="112414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In the 1967 war, </a:t>
            </a:r>
            <a:r>
              <a:rPr lang="en-US" i="1" dirty="0" smtClean="0"/>
              <a:t>Israeli</a:t>
            </a:r>
            <a:r>
              <a:rPr lang="en-US" dirty="0" smtClean="0"/>
              <a:t> forces took control of territories occupied by Jordan and Egypt since 1948, including </a:t>
            </a:r>
            <a:r>
              <a:rPr lang="en-US" b="1" dirty="0" smtClean="0"/>
              <a:t>West bank, East Jerusalem, and the Gaza Strip. </a:t>
            </a:r>
            <a:r>
              <a:rPr lang="en-US" dirty="0" smtClean="0"/>
              <a:t>They also took control of parts of the Sinai peninsula from Egypt and Syria.</a:t>
            </a:r>
          </a:p>
          <a:p>
            <a:pPr>
              <a:buNone/>
            </a:pPr>
            <a:r>
              <a:rPr lang="en-US" dirty="0" smtClean="0"/>
              <a:t>The Palestinians called these the </a:t>
            </a:r>
            <a:r>
              <a:rPr lang="en-US" b="1" dirty="0" smtClean="0"/>
              <a:t>“Occupied Territories”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2539"/>
            <a:ext cx="8915289" cy="54190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city Sacred to 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0784" y="1600200"/>
            <a:ext cx="3707964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Jerusalem is dotted with many places that are sacred to Jewish people, Christians and Muslims. </a:t>
            </a:r>
          </a:p>
          <a:p>
            <a:pPr lvl="2"/>
            <a:r>
              <a:rPr lang="en-US" dirty="0" smtClean="0"/>
              <a:t>Jewish –Western Wall</a:t>
            </a:r>
          </a:p>
          <a:p>
            <a:pPr lvl="2"/>
            <a:r>
              <a:rPr lang="en-US" dirty="0" smtClean="0"/>
              <a:t>Muslim- Dome of the Rock</a:t>
            </a:r>
          </a:p>
          <a:p>
            <a:pPr lvl="2">
              <a:buNone/>
            </a:pPr>
            <a:endParaRPr lang="en-US" dirty="0" smtClean="0"/>
          </a:p>
          <a:p>
            <a:r>
              <a:rPr lang="en-US" dirty="0" smtClean="0"/>
              <a:t>How might Jerusalem’s sacred status make it harder to resolve competing Israeli and Palestinian Arab Claims to the City?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099" y="1600200"/>
            <a:ext cx="4494481" cy="47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Palestine Liberation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Palestine Liberation Organization (PLO) headed by </a:t>
            </a:r>
            <a:r>
              <a:rPr lang="en-US" b="1" dirty="0" err="1" smtClean="0"/>
              <a:t>Yasir</a:t>
            </a:r>
            <a:r>
              <a:rPr lang="en-US" b="1" dirty="0" smtClean="0"/>
              <a:t> Arafat </a:t>
            </a:r>
            <a:r>
              <a:rPr lang="en-US" dirty="0" smtClean="0"/>
              <a:t>was leading the Palestinian struggle against Israel to regain these territories. </a:t>
            </a:r>
          </a:p>
          <a:p>
            <a:pPr lvl="1"/>
            <a:r>
              <a:rPr lang="en-US" dirty="0" smtClean="0"/>
              <a:t>The PLO launched attacks against Israelis at home and abroad.</a:t>
            </a:r>
          </a:p>
          <a:p>
            <a:pPr lvl="1"/>
            <a:r>
              <a:rPr lang="en-US" dirty="0" smtClean="0"/>
              <a:t>They mounted </a:t>
            </a:r>
            <a:r>
              <a:rPr lang="en-US" b="1" dirty="0" smtClean="0"/>
              <a:t>intifadas</a:t>
            </a:r>
            <a:r>
              <a:rPr lang="en-US" dirty="0" smtClean="0"/>
              <a:t> or uprisings in occupied territories.</a:t>
            </a:r>
          </a:p>
          <a:p>
            <a:pPr lvl="1"/>
            <a:r>
              <a:rPr lang="en-US" dirty="0" smtClean="0"/>
              <a:t>They stoned Israeli troops and fired on Israeli soldiers and civilians.</a:t>
            </a:r>
          </a:p>
          <a:p>
            <a:pPr lvl="1"/>
            <a:r>
              <a:rPr lang="en-US" dirty="0" smtClean="0"/>
              <a:t>Suicide bombers blew up buses, stores, and clubs inside Israel. </a:t>
            </a:r>
          </a:p>
          <a:p>
            <a:pPr lvl="1"/>
            <a:r>
              <a:rPr lang="en-US" dirty="0" smtClean="0"/>
              <a:t>Airplane Hijackings and the Killing of Israeli athletes at the 1972 Olympic games gained the attention of the world.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Oslo Accord- 1993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Arab-Palestinian nations attacked Israeli in 1973, and failed to regain the “occupied territories.” </a:t>
            </a:r>
          </a:p>
          <a:p>
            <a:r>
              <a:rPr lang="en-US" dirty="0" smtClean="0"/>
              <a:t>The U.S. and other nations pushed for peace and made some progress. </a:t>
            </a:r>
          </a:p>
          <a:p>
            <a:r>
              <a:rPr lang="en-US" dirty="0" smtClean="0"/>
              <a:t>A breakthrough occurred in 1993 when </a:t>
            </a:r>
            <a:r>
              <a:rPr lang="en-US" dirty="0" err="1" smtClean="0"/>
              <a:t>Yasir</a:t>
            </a:r>
            <a:r>
              <a:rPr lang="en-US" dirty="0" smtClean="0"/>
              <a:t> Arafat (PLO) and Israeli Prime Minister </a:t>
            </a:r>
            <a:r>
              <a:rPr lang="en-US" b="1" dirty="0" smtClean="0"/>
              <a:t>Yitzhak Rabin </a:t>
            </a:r>
            <a:r>
              <a:rPr lang="en-US" dirty="0" smtClean="0"/>
              <a:t>signed the </a:t>
            </a:r>
            <a:r>
              <a:rPr lang="en-US" b="1" dirty="0" smtClean="0"/>
              <a:t>Oslo Accord</a:t>
            </a:r>
            <a:r>
              <a:rPr lang="en-US" dirty="0" smtClean="0"/>
              <a:t>. </a:t>
            </a:r>
          </a:p>
          <a:p>
            <a:pPr lvl="1"/>
            <a:r>
              <a:rPr lang="en-US" b="1" dirty="0" smtClean="0"/>
              <a:t>Oslo Accord</a:t>
            </a:r>
            <a:r>
              <a:rPr lang="en-US" dirty="0" smtClean="0"/>
              <a:t>- outlined a plan to give Palestinians in Gaza and West bank limited self-rule under a Palestinian Authority. The PLO recognized Israel’s right to exist, and the Palestinian Authority pledged to stop terrorism against Israel.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Continuing the Road to Peace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1993, there have been a few setbacks in establishing Israel-Palestinian peace.</a:t>
            </a:r>
          </a:p>
          <a:p>
            <a:pPr lvl="2"/>
            <a:r>
              <a:rPr lang="en-US" dirty="0" smtClean="0"/>
              <a:t>2000- radical Palestinian groups such as Hamas stepped up terrorist attacks against </a:t>
            </a:r>
            <a:r>
              <a:rPr lang="en-US" dirty="0" err="1" smtClean="0"/>
              <a:t>israelis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The U.S. developed a “road map” to peace recognizing both Israel and Palestine. </a:t>
            </a:r>
          </a:p>
          <a:p>
            <a:pPr lvl="2"/>
            <a:r>
              <a:rPr lang="en-US" dirty="0" smtClean="0"/>
              <a:t>2004- death of </a:t>
            </a:r>
            <a:r>
              <a:rPr lang="en-US" dirty="0" err="1" smtClean="0"/>
              <a:t>Yasir</a:t>
            </a:r>
            <a:r>
              <a:rPr lang="en-US" dirty="0" smtClean="0"/>
              <a:t> Arafat, succeeded by </a:t>
            </a:r>
            <a:r>
              <a:rPr lang="en-US" dirty="0" err="1" smtClean="0"/>
              <a:t>Mahmoud</a:t>
            </a:r>
            <a:r>
              <a:rPr lang="en-US" dirty="0" smtClean="0"/>
              <a:t> </a:t>
            </a:r>
            <a:r>
              <a:rPr lang="en-US" dirty="0" err="1" smtClean="0"/>
              <a:t>Abbas</a:t>
            </a:r>
            <a:r>
              <a:rPr lang="en-US" dirty="0" smtClean="0"/>
              <a:t> who pledged to stop Palestinian terrorist attacks on Israel. </a:t>
            </a:r>
          </a:p>
          <a:p>
            <a:pPr lvl="2"/>
            <a:r>
              <a:rPr lang="en-US" dirty="0" smtClean="0"/>
              <a:t>2005- Israeli released hundreds of Palestinian Prisoners.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551</Words>
  <Application>Microsoft Macintosh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Conflicts in the Middle East Late 20th Century</vt:lpstr>
      <vt:lpstr>Setting the Stage</vt:lpstr>
      <vt:lpstr>Israel- Palestine Conflict</vt:lpstr>
      <vt:lpstr>Arabs and Israelis Fight over Land</vt:lpstr>
      <vt:lpstr>Slide 5</vt:lpstr>
      <vt:lpstr>A city Sacred to Many</vt:lpstr>
      <vt:lpstr>The Palestine Liberation Organization</vt:lpstr>
      <vt:lpstr>Oslo Accord- 1993</vt:lpstr>
      <vt:lpstr>Continuing the Road to Peace</vt:lpstr>
    </vt:vector>
  </TitlesOfParts>
  <Company>North Carolina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Conflicts in the Middle East Late 20th Century</dc:title>
  <dc:creator>Jessica Taylor</dc:creator>
  <cp:lastModifiedBy>Jessica Taylor</cp:lastModifiedBy>
  <cp:revision>6</cp:revision>
  <dcterms:created xsi:type="dcterms:W3CDTF">2014-05-21T13:50:59Z</dcterms:created>
  <dcterms:modified xsi:type="dcterms:W3CDTF">2014-05-21T13:52:37Z</dcterms:modified>
</cp:coreProperties>
</file>