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0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0976-DFE4-FD4D-A6A1-F0314BA09783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10B4-E52C-8846-A5F1-664E664A33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0976-DFE4-FD4D-A6A1-F0314BA09783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10B4-E52C-8846-A5F1-664E664A33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0976-DFE4-FD4D-A6A1-F0314BA09783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10B4-E52C-8846-A5F1-664E664A33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0976-DFE4-FD4D-A6A1-F0314BA09783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10B4-E52C-8846-A5F1-664E664A33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0976-DFE4-FD4D-A6A1-F0314BA09783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10B4-E52C-8846-A5F1-664E664A33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0976-DFE4-FD4D-A6A1-F0314BA09783}" type="datetimeFigureOut">
              <a:rPr lang="en-US" smtClean="0"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10B4-E52C-8846-A5F1-664E664A33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0976-DFE4-FD4D-A6A1-F0314BA09783}" type="datetimeFigureOut">
              <a:rPr lang="en-US" smtClean="0"/>
              <a:t>5/21/14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10B4-E52C-8846-A5F1-664E664A33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0976-DFE4-FD4D-A6A1-F0314BA09783}" type="datetimeFigureOut">
              <a:rPr lang="en-US" smtClean="0"/>
              <a:t>5/21/14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10B4-E52C-8846-A5F1-664E664A33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0976-DFE4-FD4D-A6A1-F0314BA09783}" type="datetimeFigureOut">
              <a:rPr lang="en-US" smtClean="0"/>
              <a:t>5/21/14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10B4-E52C-8846-A5F1-664E664A33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0976-DFE4-FD4D-A6A1-F0314BA09783}" type="datetimeFigureOut">
              <a:rPr lang="en-US" smtClean="0"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10B4-E52C-8846-A5F1-664E664A33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80976-DFE4-FD4D-A6A1-F0314BA09783}" type="datetimeFigureOut">
              <a:rPr lang="en-US" smtClean="0"/>
              <a:t>5/21/14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10B4-E52C-8846-A5F1-664E664A33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80976-DFE4-FD4D-A6A1-F0314BA09783}" type="datetimeFigureOut">
              <a:rPr lang="en-US" smtClean="0"/>
              <a:t>5/21/14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610B4-E52C-8846-A5F1-664E664A33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Iraq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Iraq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002593" cy="2779576"/>
          </a:xfrm>
        </p:spPr>
        <p:txBody>
          <a:bodyPr>
            <a:normAutofit fontScale="55000" lnSpcReduction="20000"/>
          </a:bodyPr>
          <a:lstStyle/>
          <a:p>
            <a:r>
              <a:rPr lang="en-US" sz="4000" dirty="0" smtClean="0"/>
              <a:t>Iraq has a long history of internal and external conflicts. During the cold war, the U.S. and Soviet Union competed for influence in the oil-rich Iraq.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73709" y="4888230"/>
            <a:ext cx="79130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Before 1958, Iraq favored ties with the U.S.</a:t>
            </a:r>
          </a:p>
          <a:p>
            <a:r>
              <a:rPr lang="en-US" sz="2600" dirty="0" smtClean="0"/>
              <a:t>However, the Monarchy in Iraq was overthrown in 1958, and in the years that followed, Iraq began to favor ties with the Soviet Union.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793" y="1600201"/>
            <a:ext cx="5045969" cy="2962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9643" y="304800"/>
            <a:ext cx="8229600" cy="1143000"/>
          </a:xfrm>
        </p:spPr>
        <p:txBody>
          <a:bodyPr/>
          <a:lstStyle/>
          <a:p>
            <a:r>
              <a:rPr lang="en-US" dirty="0" smtClean="0"/>
              <a:t>Saddam Hussein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9643" y="1447800"/>
            <a:ext cx="7295310" cy="4882753"/>
          </a:xfrm>
        </p:spPr>
        <p:txBody>
          <a:bodyPr>
            <a:normAutofit lnSpcReduction="10000"/>
          </a:bodyPr>
          <a:lstStyle/>
          <a:p>
            <a:pPr lvl="3"/>
            <a:r>
              <a:rPr lang="en-US" sz="3243" dirty="0" smtClean="0"/>
              <a:t>In 1979, Saddam Hussein seized power in Iraq and ruled as a dictator. 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In 1980, a revolution occurred in Iran. Taking advantage of the turmoil. Saddam seized control of a disputed border region. This led to a prolonged war. </a:t>
            </a:r>
          </a:p>
          <a:p>
            <a:pPr lvl="2"/>
            <a:r>
              <a:rPr lang="en-US" dirty="0" smtClean="0"/>
              <a:t>During the War Saddam unleashed chemical weapons on Kurdish civilians, killing several thousand people. Many accused him of </a:t>
            </a:r>
            <a:r>
              <a:rPr lang="en-US" b="1" dirty="0" smtClean="0"/>
              <a:t>genocide.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22" y="304800"/>
            <a:ext cx="2404064" cy="2884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Gulf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1990, Iraq (Saddam Hussein) invaded Kuwait to control its vast oil fields and gain greater access to the Persian Gulf. </a:t>
            </a:r>
          </a:p>
          <a:p>
            <a:r>
              <a:rPr lang="en-US" dirty="0" smtClean="0"/>
              <a:t>The U.S. saw this move as illegal and a threat to the oil resources in the Persian Gulf region. </a:t>
            </a:r>
          </a:p>
          <a:p>
            <a:r>
              <a:rPr lang="en-US" dirty="0" smtClean="0"/>
              <a:t>President </a:t>
            </a:r>
            <a:r>
              <a:rPr lang="en-US" smtClean="0"/>
              <a:t>George H. </a:t>
            </a:r>
            <a:r>
              <a:rPr lang="en-US" dirty="0" smtClean="0"/>
              <a:t>Bush formed a coalition of Western and Middle Eastern nations to drive Iraq out of Kuwait in 1991.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Gulf War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Operating under the UN, the U.S. led coalition quickly liberated Kuwait and crushed Iraqi forces. </a:t>
            </a:r>
          </a:p>
          <a:p>
            <a:r>
              <a:rPr lang="en-US" dirty="0" smtClean="0"/>
              <a:t>Despite Defeat, Saddam Hussein remained in power. </a:t>
            </a:r>
          </a:p>
          <a:p>
            <a:pPr lvl="1"/>
            <a:r>
              <a:rPr lang="en-US" dirty="0" smtClean="0"/>
              <a:t>Though out Iraq he was continuing to use torture, terror, and execution to impose his will.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Saddam violates Sanctions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U.S., France, and Britain tried to restrict Iraq in any way possible: </a:t>
            </a:r>
          </a:p>
          <a:p>
            <a:pPr lvl="1"/>
            <a:r>
              <a:rPr lang="en-US" dirty="0" smtClean="0"/>
              <a:t> set up </a:t>
            </a:r>
            <a:r>
              <a:rPr lang="en-US" b="1" dirty="0" smtClean="0"/>
              <a:t>no-fly zones </a:t>
            </a:r>
            <a:r>
              <a:rPr lang="en-US" dirty="0" smtClean="0"/>
              <a:t>to try and restrict Saddam. </a:t>
            </a:r>
          </a:p>
          <a:p>
            <a:pPr lvl="1"/>
            <a:r>
              <a:rPr lang="en-US" dirty="0" smtClean="0"/>
              <a:t>Imposed sanctions limiting how much oil Iraq could sell and how it could spend its money. </a:t>
            </a:r>
          </a:p>
          <a:p>
            <a:r>
              <a:rPr lang="en-US" dirty="0" smtClean="0"/>
              <a:t>The UN feared Saddam would use his oil profits to build </a:t>
            </a:r>
            <a:r>
              <a:rPr lang="en-US" b="1" dirty="0" smtClean="0"/>
              <a:t>Weapons of Mass destruction (</a:t>
            </a:r>
            <a:r>
              <a:rPr lang="en-US" b="1" dirty="0" err="1" smtClean="0"/>
              <a:t>WMDs</a:t>
            </a:r>
            <a:r>
              <a:rPr lang="en-US" b="1" dirty="0" smtClean="0"/>
              <a:t>) </a:t>
            </a:r>
            <a:r>
              <a:rPr lang="en-US" dirty="0" smtClean="0"/>
              <a:t>such as - biological, nuclear, and chemical weapons.</a:t>
            </a:r>
          </a:p>
          <a:p>
            <a:r>
              <a:rPr lang="en-US" dirty="0" smtClean="0"/>
              <a:t>Saddam constantly violated the no fly zones and sanctions.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forces Defeat Saddam Hussein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2002, the U.S. (George W. Bush), and Britain charged that Saddam Hussein had </a:t>
            </a:r>
            <a:r>
              <a:rPr lang="en-US" dirty="0" err="1" smtClean="0"/>
              <a:t>WMDs</a:t>
            </a:r>
            <a:r>
              <a:rPr lang="en-US" dirty="0" smtClean="0"/>
              <a:t>. They also accused him of supporting terrorists.</a:t>
            </a:r>
          </a:p>
          <a:p>
            <a:r>
              <a:rPr lang="en-US" dirty="0" smtClean="0"/>
              <a:t>The U.S. and Britain joined together in a coalition to invade Iraq. They toppled Saddam and occupied the country in 2003. </a:t>
            </a:r>
          </a:p>
          <a:p>
            <a:r>
              <a:rPr lang="en-US" dirty="0" smtClean="0"/>
              <a:t>Although many were relieved to see the end of Saddam Hussein, there were still bitter </a:t>
            </a:r>
            <a:r>
              <a:rPr lang="en-US" b="1" dirty="0" smtClean="0"/>
              <a:t>insurgent groups </a:t>
            </a:r>
            <a:r>
              <a:rPr lang="en-US" dirty="0" smtClean="0"/>
              <a:t>or rebels targeting </a:t>
            </a:r>
            <a:r>
              <a:rPr lang="en-US" dirty="0"/>
              <a:t>I</a:t>
            </a:r>
            <a:r>
              <a:rPr lang="en-US" dirty="0" smtClean="0"/>
              <a:t>raqi civilians and foreign troops.   </a:t>
            </a:r>
          </a:p>
          <a:p>
            <a:r>
              <a:rPr lang="en-US" dirty="0" smtClean="0"/>
              <a:t>2005 – national elections were held in Iraq for the first time.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452</Words>
  <Application>Microsoft Macintosh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Iraq</vt:lpstr>
      <vt:lpstr>Iraq </vt:lpstr>
      <vt:lpstr>Saddam Hussein</vt:lpstr>
      <vt:lpstr>The Gulf War</vt:lpstr>
      <vt:lpstr>The Gulf War </vt:lpstr>
      <vt:lpstr>Saddam violates Sanctions</vt:lpstr>
      <vt:lpstr>U.S. forces Defeat Saddam Hussein 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Iraq</dc:title>
  <dc:creator>Jessica Taylor</dc:creator>
  <cp:lastModifiedBy>Jessica Taylor</cp:lastModifiedBy>
  <cp:revision>1</cp:revision>
  <dcterms:created xsi:type="dcterms:W3CDTF">2014-05-21T13:51:27Z</dcterms:created>
  <dcterms:modified xsi:type="dcterms:W3CDTF">2014-05-21T13:52:15Z</dcterms:modified>
</cp:coreProperties>
</file>