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36"/>
  </p:notesMasterIdLst>
  <p:sldIdLst>
    <p:sldId id="287" r:id="rId2"/>
    <p:sldId id="288" r:id="rId3"/>
    <p:sldId id="289" r:id="rId4"/>
    <p:sldId id="290" r:id="rId5"/>
    <p:sldId id="301" r:id="rId6"/>
    <p:sldId id="294" r:id="rId7"/>
    <p:sldId id="293" r:id="rId8"/>
    <p:sldId id="295" r:id="rId9"/>
    <p:sldId id="296" r:id="rId10"/>
    <p:sldId id="297" r:id="rId11"/>
    <p:sldId id="298" r:id="rId12"/>
    <p:sldId id="305" r:id="rId13"/>
    <p:sldId id="256" r:id="rId14"/>
    <p:sldId id="258" r:id="rId15"/>
    <p:sldId id="259" r:id="rId16"/>
    <p:sldId id="268" r:id="rId17"/>
    <p:sldId id="275" r:id="rId18"/>
    <p:sldId id="281" r:id="rId19"/>
    <p:sldId id="260" r:id="rId20"/>
    <p:sldId id="261" r:id="rId21"/>
    <p:sldId id="263" r:id="rId22"/>
    <p:sldId id="269" r:id="rId23"/>
    <p:sldId id="270" r:id="rId24"/>
    <p:sldId id="271" r:id="rId25"/>
    <p:sldId id="274" r:id="rId26"/>
    <p:sldId id="272" r:id="rId27"/>
    <p:sldId id="273" r:id="rId28"/>
    <p:sldId id="282" r:id="rId29"/>
    <p:sldId id="283" r:id="rId30"/>
    <p:sldId id="284" r:id="rId31"/>
    <p:sldId id="285" r:id="rId32"/>
    <p:sldId id="286" r:id="rId33"/>
    <p:sldId id="264" r:id="rId34"/>
    <p:sldId id="265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4340" autoAdjust="0"/>
    <p:restoredTop sz="94660"/>
  </p:normalViewPr>
  <p:slideViewPr>
    <p:cSldViewPr>
      <p:cViewPr varScale="1">
        <p:scale>
          <a:sx n="83" d="100"/>
          <a:sy n="83" d="100"/>
        </p:scale>
        <p:origin x="-10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045D90-5E09-0142-8C15-9A7B1BC5496E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32BC2-6DE6-5A4F-89C7-B64B0252DE7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DB093-73FB-4FEE-BB9C-4AE61BC78C00}" type="datetimeFigureOut">
              <a:rPr lang="en-US" smtClean="0"/>
              <a:pPr/>
              <a:t>1/26/16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776C4-D51A-4952-8D5D-F1EA4E264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Interactive Notebook Set up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World History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Neolithic Revolution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LEFT – Write a paragraph comparing the </a:t>
            </a:r>
            <a:r>
              <a:rPr lang="en-US" dirty="0" err="1" smtClean="0"/>
              <a:t>paleolithic</a:t>
            </a:r>
            <a:r>
              <a:rPr lang="en-US" dirty="0" smtClean="0"/>
              <a:t> and </a:t>
            </a:r>
            <a:r>
              <a:rPr lang="en-US" dirty="0" err="1" smtClean="0"/>
              <a:t>Neolothic</a:t>
            </a:r>
            <a:r>
              <a:rPr lang="en-US" dirty="0" smtClean="0"/>
              <a:t> Eras </a:t>
            </a:r>
          </a:p>
          <a:p>
            <a:pPr>
              <a:buNone/>
            </a:pPr>
            <a:r>
              <a:rPr lang="en-US" dirty="0" smtClean="0"/>
              <a:t>OR</a:t>
            </a:r>
          </a:p>
          <a:p>
            <a:pPr>
              <a:buNone/>
            </a:pPr>
            <a:r>
              <a:rPr lang="en-US" dirty="0" smtClean="0"/>
              <a:t>Draw a picture comparing the </a:t>
            </a:r>
            <a:r>
              <a:rPr lang="en-US" dirty="0" err="1" smtClean="0"/>
              <a:t>paleolithic</a:t>
            </a:r>
            <a:r>
              <a:rPr lang="en-US" dirty="0" smtClean="0"/>
              <a:t> and </a:t>
            </a:r>
            <a:r>
              <a:rPr lang="en-US" dirty="0" err="1" smtClean="0"/>
              <a:t>neolithic</a:t>
            </a:r>
            <a:r>
              <a:rPr lang="en-US" dirty="0" smtClean="0"/>
              <a:t> eras.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RIGHT – Neolithic Revolution Notes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Characteristics of a Civilization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LEFT –Artifact Analysis Activity. </a:t>
            </a:r>
          </a:p>
          <a:p>
            <a:endParaRPr lang="en-US" dirty="0" smtClean="0"/>
          </a:p>
          <a:p>
            <a:r>
              <a:rPr lang="en-US" dirty="0" smtClean="0"/>
              <a:t>Was Sumer a civilization?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RIGHT – Characteristics of a Civilization Notes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MAP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LEFT: To be determined.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Right: MAP!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Interactive Student Notebook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World History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An instructional learning tool that requires students to revisit concepts learned in class and/or for homework </a:t>
            </a:r>
          </a:p>
          <a:p>
            <a:r>
              <a:rPr lang="en-US" dirty="0" smtClean="0"/>
              <a:t>Right-side </a:t>
            </a:r>
          </a:p>
          <a:p>
            <a:pPr lvl="1"/>
            <a:r>
              <a:rPr lang="en-US" dirty="0" smtClean="0"/>
              <a:t>Teacher-directed assignments (Ex: Class Notes) </a:t>
            </a:r>
          </a:p>
          <a:p>
            <a:r>
              <a:rPr lang="en-US" dirty="0" smtClean="0"/>
              <a:t>Left Side</a:t>
            </a:r>
          </a:p>
          <a:p>
            <a:pPr lvl="1"/>
            <a:r>
              <a:rPr lang="en-US" dirty="0" smtClean="0"/>
              <a:t>Review activity</a:t>
            </a:r>
          </a:p>
          <a:p>
            <a:r>
              <a:rPr lang="en-US" dirty="0" smtClean="0"/>
              <a:t>You will have to actively “interact” with concepts learned from the left-side </a:t>
            </a:r>
          </a:p>
          <a:p>
            <a:r>
              <a:rPr lang="en-US" dirty="0" smtClean="0"/>
              <a:t>Serves as a chronological record</a:t>
            </a:r>
          </a:p>
          <a:p>
            <a:r>
              <a:rPr lang="en-US" dirty="0" smtClean="0"/>
              <a:t>Should be colorful and include various expressions that show your unique, personal style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Right-Side : Left-Side Orientation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446087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Left side = “Output”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454525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Used for processing new ideas </a:t>
            </a:r>
          </a:p>
          <a:p>
            <a:r>
              <a:rPr lang="en-US" dirty="0" smtClean="0"/>
              <a:t>Students work out an understanding of material by:</a:t>
            </a:r>
          </a:p>
          <a:p>
            <a:pPr lvl="1"/>
            <a:r>
              <a:rPr lang="en-US" dirty="0" smtClean="0"/>
              <a:t>Practicing</a:t>
            </a:r>
          </a:p>
          <a:p>
            <a:pPr lvl="1"/>
            <a:r>
              <a:rPr lang="en-US" dirty="0" smtClean="0"/>
              <a:t>Recording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aking diagrams</a:t>
            </a:r>
          </a:p>
          <a:p>
            <a:pPr lvl="1"/>
            <a:r>
              <a:rPr lang="en-US" dirty="0" smtClean="0"/>
              <a:t>Using flowcharts</a:t>
            </a:r>
          </a:p>
          <a:p>
            <a:pPr lvl="1"/>
            <a:r>
              <a:rPr lang="en-US" dirty="0" smtClean="0"/>
              <a:t>And MUCH MORE</a:t>
            </a:r>
          </a:p>
          <a:p>
            <a:r>
              <a:rPr lang="en-US" dirty="0" smtClean="0"/>
              <a:t>Taking notes doesn’t mean you learned it. </a:t>
            </a:r>
            <a:r>
              <a:rPr lang="en-US" b="1" dirty="0" smtClean="0"/>
              <a:t>You must actively do something with the information before you can internalize it</a:t>
            </a:r>
            <a:r>
              <a:rPr lang="en-US" dirty="0" smtClean="0"/>
              <a:t> </a:t>
            </a:r>
          </a:p>
          <a:p>
            <a:r>
              <a:rPr lang="en-US" dirty="0" smtClean="0"/>
              <a:t>This is YOUR work where you have processed the information 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44608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Right side = “Input”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41775" cy="4408488"/>
          </a:xfrm>
        </p:spPr>
        <p:txBody>
          <a:bodyPr/>
          <a:lstStyle/>
          <a:p>
            <a:r>
              <a:rPr lang="en-US" dirty="0" smtClean="0"/>
              <a:t>Used for recording class and discussion notes </a:t>
            </a:r>
          </a:p>
          <a:p>
            <a:pPr lvl="1"/>
            <a:r>
              <a:rPr lang="en-US" dirty="0" smtClean="0"/>
              <a:t>“Testable” information </a:t>
            </a:r>
          </a:p>
          <a:p>
            <a:r>
              <a:rPr lang="en-US" dirty="0" smtClean="0"/>
              <a:t>Where I organize a common set of information (i.e. notes) </a:t>
            </a:r>
          </a:p>
          <a:p>
            <a:r>
              <a:rPr lang="en-US" dirty="0" smtClean="0"/>
              <a:t>Provides and opportunity for me to model for you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historytech.files.wordpress.com/2010/08/interactive-notebook.png?w=300&amp;h=2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5243" y="838200"/>
            <a:ext cx="6655441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rsmayer.weebly.com/uploads/4/5/4/1/4541007/7396783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9401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Guidelines: Right Side – Teacher Input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410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Right Side Includes: </a:t>
            </a:r>
          </a:p>
          <a:p>
            <a:pPr lvl="1"/>
            <a:r>
              <a:rPr lang="en-US" dirty="0" smtClean="0"/>
              <a:t>Title and Unit Pages </a:t>
            </a:r>
          </a:p>
          <a:p>
            <a:pPr lvl="2"/>
            <a:r>
              <a:rPr lang="en-US" dirty="0" smtClean="0"/>
              <a:t>Begin a unit and do no require a “Left Side” </a:t>
            </a:r>
          </a:p>
          <a:p>
            <a:pPr lvl="1"/>
            <a:r>
              <a:rPr lang="en-US" dirty="0" smtClean="0"/>
              <a:t>Student Learning Targets</a:t>
            </a:r>
          </a:p>
          <a:p>
            <a:pPr lvl="1"/>
            <a:r>
              <a:rPr lang="en-US" dirty="0" smtClean="0"/>
              <a:t>Class, reading, and discussion notes</a:t>
            </a:r>
          </a:p>
          <a:p>
            <a:pPr lvl="1"/>
            <a:r>
              <a:rPr lang="en-US" dirty="0" smtClean="0"/>
              <a:t>Informative handouts </a:t>
            </a:r>
          </a:p>
          <a:p>
            <a:pPr lvl="1"/>
            <a:r>
              <a:rPr lang="en-US" dirty="0" smtClean="0"/>
              <a:t>Personal responses </a:t>
            </a:r>
          </a:p>
          <a:p>
            <a:pPr lvl="1"/>
            <a:r>
              <a:rPr lang="en-US" dirty="0" smtClean="0"/>
              <a:t>Each right side page should contain: </a:t>
            </a:r>
          </a:p>
          <a:p>
            <a:pPr lvl="2"/>
            <a:r>
              <a:rPr lang="en-US" dirty="0" smtClean="0"/>
              <a:t>The date (upper right corner) </a:t>
            </a:r>
          </a:p>
          <a:p>
            <a:pPr lvl="2"/>
            <a:r>
              <a:rPr lang="en-US" dirty="0" smtClean="0"/>
              <a:t>Title of assignment centered on the first line (i.e. “Types of Government)</a:t>
            </a:r>
          </a:p>
          <a:p>
            <a:pPr lvl="2"/>
            <a:r>
              <a:rPr lang="en-US" dirty="0" smtClean="0"/>
              <a:t>Sequentially numbered (lower right corner) </a:t>
            </a:r>
          </a:p>
          <a:p>
            <a:r>
              <a:rPr lang="en-US" dirty="0" smtClean="0"/>
              <a:t>NOTE: </a:t>
            </a:r>
          </a:p>
          <a:p>
            <a:pPr lvl="1"/>
            <a:r>
              <a:rPr lang="en-US" dirty="0" smtClean="0"/>
              <a:t>If you take up an entire page, continue taking notes/writing on the very </a:t>
            </a:r>
            <a:r>
              <a:rPr lang="en-US" b="1" dirty="0" smtClean="0"/>
              <a:t>next RIGHT-SIDE PAGE</a:t>
            </a:r>
          </a:p>
          <a:p>
            <a:pPr lvl="1"/>
            <a:r>
              <a:rPr lang="en-US" dirty="0" smtClean="0"/>
              <a:t>If you’re absent consult a classmate </a:t>
            </a:r>
            <a:r>
              <a:rPr lang="en-US" b="1" dirty="0" smtClean="0"/>
              <a:t>FIRST</a:t>
            </a:r>
            <a:r>
              <a:rPr lang="en-US" dirty="0" smtClean="0"/>
              <a:t> then come to me if you still have questions</a:t>
            </a:r>
          </a:p>
          <a:p>
            <a:pPr lvl="1"/>
            <a:r>
              <a:rPr lang="en-US" dirty="0" smtClean="0"/>
              <a:t>Assignments must be created in chronological order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Page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638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*** Nothing should be in your notebook at this point. </a:t>
            </a:r>
          </a:p>
          <a:p>
            <a:pPr>
              <a:buNone/>
            </a:pPr>
            <a:r>
              <a:rPr lang="en-US" dirty="0" smtClean="0"/>
              <a:t>WHEN YOU OPEN UP YOUR NOTEBOOK: THE VERY FIRST RIGHT HAND SIDE SAY: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FIRST &amp; LAST NAME</a:t>
            </a:r>
          </a:p>
          <a:p>
            <a:pPr algn="ctr"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World History</a:t>
            </a:r>
          </a:p>
          <a:p>
            <a:pPr algn="ctr"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MRS. CROOKS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–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Room 2918</a:t>
            </a:r>
            <a:endParaRPr lang="en-US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1</a:t>
            </a:r>
            <a:r>
              <a:rPr lang="en-US" baseline="30000" dirty="0" smtClean="0">
                <a:solidFill>
                  <a:schemeClr val="accent3">
                    <a:lumMod val="75000"/>
                  </a:schemeClr>
                </a:solidFill>
              </a:rPr>
              <a:t>st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Period</a:t>
            </a:r>
            <a:endParaRPr lang="en-US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</a:rPr>
              <a:t>I pledge to be honest and fair, I have neither given nor received unauthorized aid on this assignment</a:t>
            </a:r>
            <a:r>
              <a:rPr lang="en-US" i="1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Guidelines: Left Side – Student 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3340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This is where you will </a:t>
            </a:r>
          </a:p>
          <a:p>
            <a:pPr lvl="1"/>
            <a:r>
              <a:rPr lang="en-US" dirty="0" smtClean="0"/>
              <a:t>Reorganize new information in creative formats</a:t>
            </a:r>
          </a:p>
          <a:p>
            <a:pPr lvl="1"/>
            <a:r>
              <a:rPr lang="en-US" dirty="0" smtClean="0"/>
              <a:t>Express your opinions</a:t>
            </a:r>
          </a:p>
          <a:p>
            <a:pPr lvl="1"/>
            <a:r>
              <a:rPr lang="en-US" dirty="0" smtClean="0"/>
              <a:t>Explore connections to what has been learned</a:t>
            </a:r>
          </a:p>
          <a:p>
            <a:pPr lvl="1"/>
            <a:r>
              <a:rPr lang="en-US" dirty="0" smtClean="0"/>
              <a:t>Apply skills learned </a:t>
            </a:r>
          </a:p>
          <a:p>
            <a:r>
              <a:rPr lang="en-US" dirty="0" smtClean="0"/>
              <a:t>Left Side Activities</a:t>
            </a:r>
          </a:p>
          <a:p>
            <a:pPr lvl="1"/>
            <a:r>
              <a:rPr lang="en-US" dirty="0" smtClean="0"/>
              <a:t>What makes the notebook “</a:t>
            </a:r>
            <a:r>
              <a:rPr lang="en-US" b="1" dirty="0" smtClean="0"/>
              <a:t>interactive</a:t>
            </a:r>
            <a:r>
              <a:rPr lang="en-US" dirty="0" smtClean="0"/>
              <a:t>” </a:t>
            </a:r>
          </a:p>
          <a:p>
            <a:pPr lvl="1"/>
            <a:r>
              <a:rPr lang="en-US" dirty="0" smtClean="0"/>
              <a:t>Purpose is to encourage you to revisit content recorded on the right side </a:t>
            </a:r>
          </a:p>
          <a:p>
            <a:pPr lvl="1"/>
            <a:r>
              <a:rPr lang="en-US" dirty="0" smtClean="0"/>
              <a:t>This will cause you to study and review material in a more effective matter</a:t>
            </a:r>
          </a:p>
          <a:p>
            <a:pPr lvl="1"/>
            <a:r>
              <a:rPr lang="en-US" dirty="0" smtClean="0"/>
              <a:t>They are all designed and created by the student are not assigned specifically </a:t>
            </a:r>
          </a:p>
          <a:p>
            <a:r>
              <a:rPr lang="en-US" dirty="0" smtClean="0"/>
              <a:t>NOTE: </a:t>
            </a:r>
          </a:p>
          <a:p>
            <a:pPr lvl="1"/>
            <a:r>
              <a:rPr lang="en-US" dirty="0" smtClean="0"/>
              <a:t>In a given unit you </a:t>
            </a:r>
            <a:r>
              <a:rPr lang="en-US" b="1" dirty="0" smtClean="0"/>
              <a:t>MAY NOT </a:t>
            </a:r>
            <a:r>
              <a:rPr lang="en-US" dirty="0" smtClean="0"/>
              <a:t>repeat more than </a:t>
            </a:r>
            <a:r>
              <a:rPr lang="en-US" b="1" dirty="0" smtClean="0"/>
              <a:t>2 KINDS </a:t>
            </a:r>
            <a:r>
              <a:rPr lang="en-US" dirty="0" smtClean="0"/>
              <a:t>of left-side activities </a:t>
            </a:r>
          </a:p>
          <a:p>
            <a:pPr lvl="2"/>
            <a:r>
              <a:rPr lang="en-US" dirty="0" smtClean="0"/>
              <a:t>Ex: No more than 2 Venn Diagrams in the same unit</a:t>
            </a:r>
          </a:p>
          <a:p>
            <a:pPr lvl="1"/>
            <a:r>
              <a:rPr lang="en-US" dirty="0" smtClean="0"/>
              <a:t>Content or skills recorded on the right </a:t>
            </a:r>
            <a:r>
              <a:rPr lang="en-US" b="1" dirty="0" smtClean="0"/>
              <a:t>MUST</a:t>
            </a:r>
            <a:r>
              <a:rPr lang="en-US" dirty="0" smtClean="0"/>
              <a:t> be applied or combined with other concepts previously learned and not just a repetition </a:t>
            </a:r>
          </a:p>
          <a:p>
            <a:pPr lvl="1"/>
            <a:r>
              <a:rPr lang="en-US" dirty="0" smtClean="0"/>
              <a:t>For visuals taken from the internet or other sources, there must be a </a:t>
            </a:r>
            <a:r>
              <a:rPr lang="en-US" b="1" dirty="0" smtClean="0"/>
              <a:t>HANDWRITTEN SUMMARY </a:t>
            </a:r>
            <a:r>
              <a:rPr lang="en-US" dirty="0" smtClean="0"/>
              <a:t>where you relate the picture to concepts</a:t>
            </a:r>
          </a:p>
          <a:p>
            <a:pPr lvl="1"/>
            <a:r>
              <a:rPr lang="en-US" dirty="0" smtClean="0"/>
              <a:t>Any visual </a:t>
            </a:r>
            <a:r>
              <a:rPr lang="en-US" b="1" dirty="0" smtClean="0"/>
              <a:t>NOT</a:t>
            </a:r>
            <a:r>
              <a:rPr lang="en-US" dirty="0" smtClean="0"/>
              <a:t> created by you </a:t>
            </a:r>
            <a:r>
              <a:rPr lang="en-US" b="1" dirty="0" smtClean="0"/>
              <a:t>REQUIRES</a:t>
            </a:r>
            <a:r>
              <a:rPr lang="en-US" dirty="0" smtClean="0"/>
              <a:t> a correctly formatted </a:t>
            </a:r>
            <a:r>
              <a:rPr lang="en-US" b="1" dirty="0" smtClean="0"/>
              <a:t>MLA citation </a:t>
            </a:r>
            <a:r>
              <a:rPr lang="en-US" dirty="0" smtClean="0"/>
              <a:t>beneath, along with the summary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Examples of Left-Side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4876800"/>
          </a:xfrm>
        </p:spPr>
        <p:txBody>
          <a:bodyPr numCol="2">
            <a:normAutofit fontScale="77500" lnSpcReduction="20000"/>
          </a:bodyPr>
          <a:lstStyle/>
          <a:p>
            <a:r>
              <a:rPr lang="en-US" dirty="0" smtClean="0"/>
              <a:t>Venn Diagram</a:t>
            </a:r>
          </a:p>
          <a:p>
            <a:r>
              <a:rPr lang="en-US" dirty="0" smtClean="0"/>
              <a:t>Chart/Graph</a:t>
            </a:r>
          </a:p>
          <a:p>
            <a:r>
              <a:rPr lang="en-US" dirty="0" smtClean="0"/>
              <a:t>Flow Charts</a:t>
            </a:r>
          </a:p>
          <a:p>
            <a:r>
              <a:rPr lang="en-US" dirty="0" smtClean="0"/>
              <a:t>Illustrated Proverbs</a:t>
            </a:r>
          </a:p>
          <a:p>
            <a:r>
              <a:rPr lang="en-US" dirty="0" smtClean="0"/>
              <a:t>Point of View</a:t>
            </a:r>
          </a:p>
          <a:p>
            <a:r>
              <a:rPr lang="en-US" dirty="0" smtClean="0"/>
              <a:t>Acrostic </a:t>
            </a:r>
          </a:p>
          <a:p>
            <a:r>
              <a:rPr lang="en-US" dirty="0" smtClean="0"/>
              <a:t>Timeline</a:t>
            </a:r>
          </a:p>
          <a:p>
            <a:r>
              <a:rPr lang="en-US" dirty="0" smtClean="0"/>
              <a:t>Connect to Today</a:t>
            </a:r>
          </a:p>
          <a:p>
            <a:r>
              <a:rPr lang="en-US" dirty="0" smtClean="0"/>
              <a:t>Comic Strips</a:t>
            </a:r>
          </a:p>
          <a:p>
            <a:r>
              <a:rPr lang="en-US" dirty="0" err="1" smtClean="0"/>
              <a:t>Pictoword</a:t>
            </a:r>
            <a:endParaRPr lang="en-US" dirty="0" smtClean="0"/>
          </a:p>
          <a:p>
            <a:r>
              <a:rPr lang="en-US" dirty="0" smtClean="0"/>
              <a:t>Mind Notes</a:t>
            </a:r>
          </a:p>
          <a:p>
            <a:r>
              <a:rPr lang="en-US" dirty="0" smtClean="0"/>
              <a:t>Cause/Effect Charts</a:t>
            </a:r>
          </a:p>
          <a:p>
            <a:r>
              <a:rPr lang="en-US" dirty="0" smtClean="0"/>
              <a:t>Personal Responses</a:t>
            </a:r>
          </a:p>
          <a:p>
            <a:r>
              <a:rPr lang="en-US" dirty="0" smtClean="0"/>
              <a:t>Political Cartoon </a:t>
            </a:r>
          </a:p>
          <a:p>
            <a:r>
              <a:rPr lang="en-US" dirty="0" smtClean="0"/>
              <a:t>Crossword</a:t>
            </a:r>
          </a:p>
          <a:p>
            <a:r>
              <a:rPr lang="en-US" dirty="0" smtClean="0"/>
              <a:t>Map</a:t>
            </a:r>
          </a:p>
          <a:p>
            <a:r>
              <a:rPr lang="en-US" dirty="0" smtClean="0"/>
              <a:t>Art</a:t>
            </a:r>
          </a:p>
          <a:p>
            <a:r>
              <a:rPr lang="en-US" dirty="0" smtClean="0"/>
              <a:t>Poem</a:t>
            </a:r>
          </a:p>
          <a:p>
            <a:r>
              <a:rPr lang="en-US" dirty="0" smtClean="0"/>
              <a:t>Essay </a:t>
            </a:r>
          </a:p>
          <a:p>
            <a:r>
              <a:rPr lang="en-US" dirty="0" smtClean="0"/>
              <a:t>Concept Map</a:t>
            </a:r>
          </a:p>
          <a:p>
            <a:r>
              <a:rPr lang="en-US" dirty="0" smtClean="0"/>
              <a:t>Metaphors</a:t>
            </a:r>
          </a:p>
          <a:p>
            <a:r>
              <a:rPr lang="en-US" dirty="0" smtClean="0"/>
              <a:t>Processed Article</a:t>
            </a:r>
          </a:p>
          <a:p>
            <a:r>
              <a:rPr lang="en-US" dirty="0" smtClean="0"/>
              <a:t>Illustrated Vocabulary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457200" y="5943600"/>
            <a:ext cx="8305800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may also come up with your own activities,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just make sure you get approval from me before you complete it </a:t>
            </a:r>
            <a:endParaRPr kumimoji="0" lang="en-US" sz="2800" b="1" i="1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Examples of Left-Side Work</a:t>
            </a:r>
            <a:endParaRPr lang="en-US" dirty="0"/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457200" y="5943600"/>
            <a:ext cx="8305800" cy="76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Pictoword</a:t>
            </a:r>
            <a:endParaRPr kumimoji="0" lang="en-US" sz="4800" b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2" name="AutoShape 2" descr="data:image/jpeg;base64,/9j/4AAQSkZJRgABAQAAAQABAAD/2wCEAAkGBxQSEhUUExQWFhQWGR4bGBgYGRgYHBkbHRgbGh8dGhocHSgkGRolHx8YITEiJSorLi4uGyAzODMsNygtLisBCgoKDg0OGxAQGy8mHyQsNCw2NDIsNDc0LCwwNCwtLC81LjQsLCwsLywsLDQwLCwsLCwsLCwsLSwsLCwsLSwsLP/AABEIAJgBSwMBIgACEQEDEQH/xAAbAAACAwEBAQAAAAAAAAAAAAAABQMEBgIHAf/EAEkQAAEDAgQCBgcDCwMCBQUAAAECAxEABAUSITFBUQYTImFxgQcyQlKRocEUsdEVIyQzQ2JygpLh8FNjsiWTg6KjwtI0RFRzdP/EABoBAQADAQEBAAAAAAAAAAAAAAABAgMEBQb/xAA0EQACAQIEAgkDBAIDAQAAAAAAAQIDEQQSITFBYRNRcYGhscHR8CKR4TIzQvEjcgYUUgX/2gAMAwEAAhEDEQA/APcKKKKAKq3mJNNR1jiEE7BSgCfAbmu724yJkCSdAOZP04nuBpK1gqUKU8Uh15e6l7DfYa5RBjSqt2LRjcusdIrZasodAMx2gpEk8AVASaaA0ict1LTCrdsgiFAkSRJHZ0iACTrG8aa13hLC2HVNFZW0oZmsxJUmICkkncagjxO+pqUw0uA6oooqSoUUUUAUUUUAUUUUAUUUUAUUUUAUUUUAUUUUAUUUUAUUUUAUUUUAUUUUAUUUUAUUUUAUUUUAUUUUAUUUUAVya6rk0B1RRRQFLETCmlH1QuCeWZCkg/1EJ/mqql24kgtt6Ewc5GYTpplJGkT300eaCklKgCkiCDsQaS39sUJ/OBTjadUuJJ6xsb9qCCoD3hqdJB1Jq0WiwtX1BSnC26M8DL2SBlB1ABkk8+WXlVpt8rcaGUp0WtQMTl9USOEkyB+6e+obSyQg5m0rcciM7pc0HivbhISKY2ltkkk5lq1UraeQA4JHAfUkkkTJosUUUVYoFFFFAFFFFAFFFFAFFFFAFFFFAFFFFAFFFFAFFFFAFFFFAFFFFAFFFFAFFcuLCQSdABJ8BSv8rqCUuKaIZXBCwoEpzEAFaeAMjaYmhNhtSfGMeQwsN5VKcUBATl9qQn1lCSSDtO3hNt3FmkrDalQomNjE8s0Rm7pmsf0tWBcOKPsJTwBgDKZk7RmPlNQa0aanOzMjeYhdZU5vtaUpGVCzISFEapK0+sCqCFTskDx9fwi6LrSVKACtQqDIlJKTB4iRIrzu+eys9WopygNyoT+cTKZ0jgAPe02itz0YayM5CIKTqCAIJSlREDxrKlSyO939y9ZfTd9Y3ooqkcWazBObcxIBKZJgDPGWZ4T99bHMXaKo3d8pKXFJSCG/WkxMCSB3gc+Pxq6kyJoD7XJrquNeQ+P9qA7qFy7QlWVS0hUTlKgDA4xyqavJMXwNN1ieIpUSlbZYW0sCcpU0kGeaZA07prWlTztq9ilSagrs9Df6TW4UUocQ4obhKkQP4lkhI8JnupbjL5dt3VG4bCg2oobaWIkJkBat1zEQABB1Bqv0QxcdYbS5aabuECUlCUpQ8n3kADRWhkePeBosYtWyy6VNoPYUdUp908xVJwcXZmkJRlZojTbuI7bKs6Va9W4TpPuL1KfAyOWWu7bGW1K6tctOe45oT/CdlDvBpZgODsqtmVJztnIJLTi2xmAhXZSQncHhXm/TvF3nkrDLq3bS3UkdaoJJW4SEkJWkDMkA78e+RVqNKVR2RE5Rjuet3OO26FZS4kq91MrV8EzFRjHkcG3z4MufhVLDMaabyNKYVbZoy9kdWqdsridNe+Dzpjj9wpDCygwswlJ3hS1BIMd0z5VlJqKbfAtYhc6RMgEnOkjYONrbk8gVpAJ8Cau4bdh1AUFIUeOQhQB5SCZI0rNWuIyMjgS483KUKXBGUftCAPW0hUcQAImKkwe7UwFo7SyrtIkyAT6wn2UzCv5jHKuN4+gpRi5LVX7kadC7PQ1dFZXC8ZS3dLafeAW6lCkZzlBMqBSmdAfV0G/ea1VdFGrGtTVSOzM5RcXZhRVW6xFptbbbi0pW7IQCdVRvHxHxq1WtioUUUUAUUUUAUUUmvsRcDqkt5SG0jMk6ZyqTlCvZUlOUiRBz+Yyq1qdGOao7IlRb2HNFZd/ExdqyN50tt+udUK60TCf5CAo8Ccu4mrSsfgdVlzXA3SOynaQsqOyDy1M6VhHH4eU5QUtY7/2XdKQ+orO2F0ttxHWOKX1xKSD6qVwVJyAeqmAoEHkk7zOhUoASSABxNa4fE0sRDPTd0VlFxdmfaKxuPekS3YX1TSV3D3BDY7tNYMzzAIpaz0mxh2VN2LCEcnHDI8YUNfKu+OFqOOa1lzaXmZOpFOzZ6JRWIRjGLIErtbZ08m3FNk+BVM/CnfRnpK3eBQyqaebMOMr9ZB+qe/w5is5UpJX9Qpxew8ooorMucPFISc0ZY1naO+s7bWeYfZlPJLIIypA7a0QFpSVAxkAIBIEkRqJk6BNwgnKFJJ5SJ+FKcFSgOuqS2lIeOZChupKQEnhoCe0BxCppYlMU36lOJXbJRPWqJS4VDKMzijJT62ZMK0A9kSRS3GHR9pXIhSsyUq09UfmuGubM2T5jjWksbhCr1wpQMuXqw5pq4nVwDyKR4oPKqlz0WQ44gOqUdHjKTHrPZwNQeCzqOVQb06ihK7MRa3iRcKIBCVqSAQN1FSUwdNJJJB02FbLoXfq9VZJD3aQVTOYApUDPMNlQ8DXTPQ9vqEoKVZgpGYFxUEIdSc2h3KU5h3xTfDcLat3MraEplvQx2uyrXXczmFEXq1oSjZIuYn+qWJKcySkEAmCREwBOlI3r8FhLWQgwgSIKd5HVwZWVZSEgctYitNSHDUoVcreS0AlQyoc94pKitQTGkyBm9rKe6RzI4u7F1Sk5gAHVQoZzCdJMpGi1AAidjpIrQJTAil+LvFPV5RmIXmI45QlWaOZjQDmRV9tYUAQZBEg8xUkNnVFJ7rpPbN3At1uhLpjQ7AnYFWwJ7+6nFS4tboqmnsFeeNNxjN8B7TTJ88kee3zr0OsDdJjGHwIldu0rXuUU8q3w+77PYxxP7bLOMYSLhJyr6t1shTTg3QrQ/AzqK5telJft7q3eT1d40yvMjguEHtNxuk8q+XuMN2qkdesIDhypMGM22p4bbmKodLMDcuEoctlhq5a9Rc6EEQUnQ9kyeB3762lBSVpdzOWhUcCqL9y7QMPt1FCEqX9qdTPZSp1eVpP7yhv3edddMMOS3h6m0JCUJygRA9sGVTqo8zxrlV03glmhsJ619XaImCtZMrWTqQkbDfgOZq/0oeDuH5xqFIQsb7Eg/X5VeF4KNtvPn89y1SWedzT2ySuwaSAFFbTadQFCFJSCTIiAJNZi/H2NbDCs6lOOKyuElxTiUIAQI9aQXI/l3iI1XQ9zNY2x/wBpA+CQPpWfcPXYy4Tqm0ZSkfurdzEnxywK4a2GVbPTk7Kz2+3mdsa3RxUuw6aUvgw8eZ6uOPCSOdWEOOnZhzzLY+RXrvU+PYoWEtpb1eeV1bSY4zJJA9lI1JpYrDL3crJIGgCojXTYATp376zE18+/+N4SOssz7zqhi51FpYMU6MpulFL7YGZBGYLkpMgpIAEDWZmQQa76EY0624bC7VLqBLSz+0RGgJO5jWe4g6ivlvii7Zxq3uT23ZLSo1OVXaEpEcRvzFRdOLJYQm6ZnrmDnBHFIMkGN+HzHGvpMHQhCiqCVo/x5P2ezOCtUkqmZ9/Z+Dr0pW2f7HJKQp4tFQ3AdbUn7xVjoNjq8yrG6P6SyOyrg82NlA8SBE8995it00xFNzhbVygadY04BOxC8pHiDI8qi6S4IXkh1hWW6YBW0occp9XwI2njpsTW8YqVJRl1tdny5nUqOFTkz0Gl3SHETbWzrwAUW0yAdJ1Aqv0Ux1N5bpcGix2XE+6sbjw4juNV/SAgnD7mPcn4KBP3VyqDU8r67HTm0uhLhXTa4L9s3c2yWkXPqLSufZJAI1gzlEGPWG9buvKsaUXMNaeTou36p5MaxBjh4T5CvTrG5S62hxOqVpCh4ETW2JpxVpRVt13/ANGNCq5rUnrMNgB+4ABzFzMYCif1aIJ35QPCBWnqJ+4QgStSUgcVED768fH4GGMpdFNtK99DrhPK7meubpCCM5ylZATIIJJ4ARqap3mJpbGdSHAmUgqKCkDN2QSVRO9LMbxBD+I9YSCzYNqUdyC4YnYwdQmORbPOs4zfXDqXre5WFKfZDzI00ObOlGmx0iI7+JrCj/w7DrLJzlz2435dWveZT/8AoOLdlsb26YeWpISwsFDqFBSigCEqEn1piJ4VY9IaM2HXKebceRIB+Vfei3SRt+1aWtYC8uVf8Q0J89/OpulriV2FyUkKHUrIIII0TNd2AwFPBS6ON/1a36y9So5xzcjzJq3TZotkW7ZW7coIzEjMtRgDMqJyySSBG/x27PQBtSPz7763CNVJcKEpP7ieQ75rINHK5gTits3V+BUhIHzO/d316BjnS+3tjkzda/sGWu2sngDHq+evIGvarzqtpQ3d7/e3h/ZxUowy3kJcNfdtLtVm88t5Ja61l1QlyJKSlah6yp2UeHjXGIqDV9ZXCN3lFpY95JgJ7uzJ+XdUOEWTzr67y5IS6uEIb9ltAIIB95W3z5wJcMe/KGJJcTJt7MEBWwW6d48IEfwHmKpbK2+Wv2t85lU88tO43F5dJaQpxZyoSJUTwArCrffxLtOLXb2Z1Q2iUuPJ4KWrcJOnZHA+dW+n7pedtrFOzquse7m29fmZHwpV0r6UrtVi3t0l24WAQmCcogx2QJJPBIjQDwqtCi7JpfU/Bdf5LV6jzZUXx0Nw8JH6MlJ9lSSpK55heYEHjM1A7f3GFgOKdNzZAwQ5HWtAmAUuftB3Hb50otOimMugOqugyvglZE7z6qEFIHjNO7Po5e3Fw0MQ6osW/aHVEw+v2c6SBlCd4gAmryUU/rmpLjrf7fhiEai2GfSjGQ1bsG3hC33EdSrqgrLnUnMchiDlUr51ncVXiTaVPi8KupSpzKtlsJOVJlIKddRI+s076dt5rjDx/vTHgUfSaa4tZB1h5Eeu2pOhHtJIrKGWEYu2/X2tehNSU8+j2LHRW/XcWjLzkZ1olUCBMnhJrJ4q/ev377LVz1CGAnLkbQpWVaUkyVHafpTf0X3PWYax+7mT8Fn6EVSZj8sXKY1U0k78ktDb/NqmMVGtUVtr+fsWqSl0cWn1EHRDF3mbm6YvLhTqG2w6lxYAhI9Y6axrtJ9XTc1WuOkd4oi/bH6Kj9hpLjRVBc/iGhHhtEzYftEqxpKFCUOWigoHYglQM1UwtJsbk2Lx/NOmbZZ2MmcivH/lPMVq4QbbtrZO3LjbmUzzUUb7Drlq4Sh9s5gpJynuJBIjnIE+FU+lWOJs2c0ZnFHK0gbqWdBpyrJ29wcJenU2LytRr+YWeP8ACf8ANRrHbvHEbs3M/o7K+qt9Yzq9tY7o2Pf3VhDDrNmf6fmhedf6NNxlgfR5H2Z37VDjj+rpPPcAHcBBkzzk8ai6M4hdG2bykqSMwSpWXMUhagmeZygVz0qvFqDdoxBeuISP3W/aJ5SAR4ZjwrZYXh6WGkNJ1CBEncniT4mT51arO0by3b8PnkVopvYuVhMWcjGkD3rb7nM1busZ0ibjFLUx6zDqfgZ+tY4d/U+x+RtX/QxT07tEurskODMhVylJB00XKSJ56mobS/OGqctb1SurSkqtn1ahaE6hBgeuNtfDlNvpir87Yaf/AHjX15+NbjFMLZuUdW+2lxEzlUJEiuiVRQjFNaP3OalDOmYnoxg5vkXF9cJ/+pbU3boI/VskEAjvVvPLUetVTo3+kYQlJ0hC0be7nA4DX1flXpaEgAACANABwFebdAeyi4Z/07h1GoJ5D75qIVHUUn1WfYti1aKglY0/o6dzYdbnkkjzStQ+lJ+ibma8xF3gbgI/7aCmr3osEYa0nXsqcH/qKpb0QITcYggn1bpSz4OAkfIUa+uqvn6kTJ/44P5sWcLaNzeXDxJHUjqGjocqoCnVJnTNsn41oLezKQpKHVTpJMKKeJidiRz2rO9C8QQ2m6bXIKLt6TBIhRCkqJ4AjQE7xT/7YyjOtLqM6+AUVyqOCAdTzy8q5MT+411aHXQ0pq3EzXpItOqtEO5ipTL6FIKokTKSM3eYPlWhCcwUhQGUjmdyAD4Cs301vFXa7OxCSlxxYefT/ptNkzJ7ztzjvFaPrgkqJMAzPdlkz5fhXTG6oxT31fdp7M4sR+6YCyk4FeNHX7O+pIP8LqFTHiTWzad7E90z3dk/jWWwdn/oF06oEdepxw7j9plB2Hu03SvrcMQ4nXPakzyPUJ+oPwrep/L/AGf3svYzqwbUSDEXfyfdi8QP0d8hFwkeyrcOff5zzFbPGGg/aupBkONKAI45kGCPka826K4qp1r7LeJKg6glo/6iEkSAffTCo8Oe73oVihtXVYdcK1Gtus+22rUJ8d4HiOAnOtSktf5R8Uvb5sa0anB7P54lHoOvrbAtq2KSnuACygyDySpJ8BWh9Gd0V2CEq9ZlSmldxSdvgRWc6BIypuWdurdWnygbjlofnTf0fry3GINRADwWBM/rMyiByG1WxC0muafp6laDtP7+5tqwWP4ymyQ9mQl11OvWFRUZKoRnBTCdxoD7Jitji16GGXHTshJPnGg8zArx9tKri8ZbV2squueMEZlAAgGdwBDY05Vx0IZ6iT237kei42oym+zvLFw0llpi2WSV3CuuufeUkQvq/EkBMc55046W36A9a3HVJQltZQrVOrauyToNIhUcPCaRYpZXn2t5arVxZmGjmbylAmDJEgk9rSK7xD7U6w60qwWrrNBDiJSrsqTASmI7I5ca9BqcqsZaW7Vx348Fp3HJCNFUGm/qfxDPordu2zr1qgoErlJWFEZTrolPEdobxPhTt28H2W7tncybhbLrnaCEh0ZYKkZSQAIAKTqNzvNZq6tXUMW144nK8wrq30zrlVAEx7UgeajVrH7rNatOp1JkgyST1gLakzy7StI4fHnxS/yqa4+a39+82wSU6WV7r829izg+ENXlgwHgohIzIhWUghKkAyPCrb71jg6AQ2EqVKUkDMtRCZICjsNRyFVujt6i3wpp5QVlCFaJiSc6kwAdNSTvX1rphbOZU3du8y25+rW+3LawRoQoSDpJ5d9btSlJ6Nxu9Eeek1oV8Pw69xEZtLS1VqCCFOLSRPZj1QZO+o7+O/wPB2rRlLLIhI56kk7knn/grCP2irMKucOVCBC3beSptaCM2ZvkYzbcBptB3mE4qi4t0Po9Vac3hG4PeCCPKufEuTWn6fXmdGHyW03MVZXAdvL27URDX5lHMhHaVHd6h86i9E2HqfL2JviXH1qS3+6gGCR5gpHcnvqhgZP5Ju3QO0oXChqdDlUJ+WgrXei6PyVaR7h/5qrfENwpyS61HuS/BFFKTuzVUUUV5h1mN6bD9Mw/UD84rfwTT1JExAA4nfu0pB08XlucPP8AvEa/y8qcpuz7oEfxeYH0P4V1tN04dj82cU2lUfzghJ6KVAWzzQ3auFpI5aJNQ3y8mOpGv5y1kAcSFLB+QHwqG56EtLdW807csKcMrS08pKSqSTIyzvPHnVjB+h7bL6bhTty88kFKVOuqchJmQJiRHMxJrVuGaU77rbtQc04qIZ5xxocrYnefaUPwp70x6PpvbdTezg7TauKVjby2+R4UjZb/AOuAnf7Me7iOHPetzWFWTjKMlukjenFODT62ed4LiIeSu0vQOuAKHUq06wD2xA0MRqOISRvTG4t2MOtDl0ZZmANT2iZjmozFVvSVaJQu0uU9lxLyUlQ0JTqqDG+xHgSONL+lTSnb/D7ZzVla1qUke1l1E90BQ8zyFdEUppS2Tvddm/gcsouMnEddA8KWrNe3H658dhPuNnYDxEeXia2VfEiBFfa4alRzldnbCCirIKxfT1vLcYe7xDym/wDuJjXu0NbJbgTuQPExWU9Jjf6EHUjMbd1t3TklUGPImr4d2qL7ffQVFeLQn6dryizVyvGNjtvv869FryfptijDjVuG30LIuWeyHEqIEkbDbSPjXqn2hG+ZPxFaYhWjHvMMNsySvO8FT1d/iDZA1dS4O/PKjp5it/8AaUe+n4isDjSkt4yhQUkJeYIUZEEoJJk84SKjDPWS615a+hbEq8NBt6NFRbOo/wBO4dT8wr60tUgMYw8g6C9aStB5uNjKR/SCT/FUvo7uki5xBgKBIeDoggjK4ngRodU/Or/pAwl11pt+2E3NqvrGwN1j2kd8gDTjEVq5Za8k9peuq8SIxzUkLL7Cblp37VZ5C6oQ8yvRLoGqSDwWNgSfrPC8exNfZZw1DS1ada46gpHeQNT5TTXo/wBIG7xCXWzAOi0H1kKnVJHLkaYLf0HEDfukx8fwqG3m+uKb5/3qZKo4K1yh0T6Nm2LjzznX3T/612IHclA4J2HfA8KX+kC7IZFu2CXrhQSiNwmRmnluE+fdTnFseatWusdOmiUpHrKUBIyjidu4Ut6H4M446q/uhDqx+bQf2aOA/t4k67TGTi+mnw25vh3Lj9uJZLpPpXz+ybpXh4Ywd1lOzbKU+MFMn61n+iN5mwdqfZQ5M8khWnhBArWekJ0Jw65nijL/AFKCfrWG6NIyYS4BEpS7Gn7x1PkIq9FXw0m//S8mMS7SSJ7fAlXGCMraH5+3zraPHRapT5jhzAqRDKMUtELbGW4T2m1JPquJ1KZ3SCdO6ARsK13o/bAw9iOIJ+K1GsvfWn5NvgQQm1uljWBCHDpB5J157Ee7VukbqTit02199V85lZQtCMuSuK/R7iCl3d0l7RxQlwEZSFhRCjHAkq8PlWm6LjJil0nT84y0vzGh+ajTNzCWg8u4gJdUnKVjWQI3HEkBI8hSvD3cuLqKv/w9f+4j8d6rOaqZmlbT2IhpNdpc9JDp+ztoHtuCRp2ggFzKAd5ygQKynQi3UrrnySS65CTA9QL0yiNjoD/DV30g480820pleYNhTmiVTmIyIGoETKiP4a6cuBh9gTA6xKMqB/urnSOAB1rLDxtBy69PV+h2YyTywo9rfkhPduKu3n3OvfQ22eraSggZg3OdZHtDOQkad3DRk10cf7MXziD60FAOXSATCxBy6b7iqWB2JbQgKJISkBWsgkrUrQ8cypVqeZp9eXhQj1iVqVvOx1bTAkzqJM75SPCksRK/02t2L2OxYKCilx7XuU+jL6n/ALXZXKkrKAU5wkhSkqkhR/eBIM77cqR4NcyBauq7TVwy0RHs9cgAeAgireFPoZxBgplKH2FolXEp7SVE84yz/EKqdL0Fm+BR2ftCEq0OnXNSUzP8I/rrWbzQ7VfvWjOaglSxWTnb1QzwFr/p13ar9a3U8gafzgj+aTWs6GZLrDWkuIStGUoKVCQQlRSND3AVkrC+QvEHFt/q7tjORtC0ghSTyUCHDWh9EpP2AJO6HFJ57RVq2tPMuLT87+JywWWq4vh+BZgzf2O7eslKPVJAcZJ7R6ozKDzAJUNfdJ41J0NUWm8QtJ7LMqb7krQqB5ZZ86l6cIDeIWTvvJcbV3p0j4Z1GjoknNiN+D/psgxtqiPxq0nmpZ31J96djOKy1cqFOAILmEFGpzNvBKRrrLmsRqda1nozQE4ZbCZhJnuOdUjypB0FMMONEatPOJM6A6ZuG8kkd9X+jT4sbpyyWYadJdtidtfWQPP7/wB4VGIu88V138yaErPU29FFFecdpjPSL2TZOASUXCY81JpovOYMK79Y24AT40u9KSD9jCwJLbqF6d099NXrkAE5tgToSrQCN/hrXYv2o25r59zhrJdI7syzvS1fWuMsWdxcKahKygwgHaCSrmFcOHjU+E9IXnLr7M9a9QS2Vpl3OSM0cBoT2vDLVj0U2/6K48dVPvuLJ5gKyfeFHzo6SoCMUsnPfQtEgxxga/z1f6ekdO2yevNIlx+hSPoTGMo//mPfx/tWzrFPnLjTB99hQ+Gc/Stpx8q56/8AH/VG9HZ9pj/SSZTaoG6rhMfAj61RvO3jVn+4hxXHilwc+c1Z9ICpuLBP+6VbT6uU1VwyFY2RM9VblPho2f8A3H41009KF+UvFpGM9ayXZ6noNFFFeedgixB3NcZCAUpSgwRIOdZB02JATHdmNV8YwdDg6hZUWVgy2FFIJO47JBUnfsnSvrut64P3WtuX5zfuq7dKl5PclZ/4AfMmqXObe9+sVWXQnD0EZbNjskQSgKM77qkk7b08RYtf6Teo9xP4V8bVEnkVH4ACpEiB5AfE1Ztvc1Vjn7AzsGm9x7Ce/updjHRGyucpet0KKT2YlMSQT6pE7caalyJPKT8P8NdBWvgPmf7VKdndCyEuG9E7W2JNsgsKVAJbUrXXSZJB86YAvN6gh1PeAlfkdj8qlSqJgEwdfM768hJ8K6vEqLagg5VqBCTyMaHy0qG76sJLgZHE+jlu+8X7V5dleHUkJgLPNxpUBevEb8Z0qjYW+LuFxCXLEpQ4UKdUhzMoiCTlBjSfjWkbxBKiGb1CUrHqlQ7C+9KtgrYxNQ4UWWm3c+gFw4lIBJUdRCUhJlR20raOImlbftDpX3RzgvQlKHA/dOm6uBspQCUI/wD1tjQec90VrKV2QcX2lktgDstzmI13cVJzK7gYHedasBTkEyggbaEafGqTqSm7yJVoqyE3pHTOHXHcEn4LSa8+wrpLZs2S2TcpWooWJyrklaiqPV3AO/jXralLIKVNpUkzIzTp3gpFQlCONuPg2frW9LEKFNwkr633/DMqlNTad9uQk9F1yXMNZVqRK8pPEZzFOekWCovGFMubHUHSUqGxE/4QSONTovm0iPUgbEZY+nwqQXzZ9tPxHDQ1lOrmqOa01uaRUcuW5gujOIOAuWdwSX2TAn2kwMqhz4DzSeNTWiB+VmwoHK9ZqTB5hwSD39mn2P8ARO3vVJcWpaFp0C2l5SRyJg99VsJ6B29u+i4S5cLcbBCesdKhBBBERtqdK63XpOLeza2txOeFCUZp8DLYrhC03rVrOdpMPDXVKApWVKhG2YkT7pjgKr9O7lJvWmifzdsnOslUDrFaJk93ZIHj31vMe6Js3biXVLdbcSICmlBBjXcwTxNfejfRZuzLxDjryniCpTxC1QkEATAkCTvWaqwVOyetvF7+B1LM6/STV9vD8mIZZKJSmHEg+ysqgqgJAIUQZTlPdJ2mrN4MyklRSUIJQkiSAU5gSdJVCc575I1kTs3+itosklhAKt8spkxE9kjWKiHRCziOp05FS/8A5bVxnp/9uD1d/need9Jjlt0Opyyw8HTBEBJUUnLz0KATtKfGmnpDYJYbuWk51NLQ6BzCoP8ASSP7VrbvobaLadaDeTrU5SsarAmdFKmNaz7/AEGum2ltsXilhTeQof7SSIMAGOxB10ruw9SGVKTtZ+DPKxSc6vSQE2J2YZuLC66tDanQpJj2swASVlOknP36ca0Poz7JvW5BCX8w8FJj/wBtcYj0VuHrG1ZLjaX7dcyvVJSnMEjSdYyfA1P0Uwty0ffeubi3PXBIytykAp0B7R74jmamU6fQON9V466GbzOtnfEg6fpzXliknSHDHgW/88679HqM79+/7zqUA9yAfxqv0xsn37pt62dtihpsphxapClEyYSOWWKv9AWPsrLiH3Wi4pwrORWbeN/OolUgsMop6/lv2KRj/ncuFhViDwsMRcDhCWLvUKOyV/SVEgjvTyp90gwlu6bDaiUrBzIWnVSFRw4RqJ5/MXukeG296yWnVJg6pVIlJ5ivOGkYnh5U20BdMAwIUCqOCQfWQOEQQOA4m9Nqqk4ytJc7X5p+aKzjlZpk3mLsjL+iPAbLV1iCR3gaA/5Jq70b6WrcuFWt22hp8aoyklLgiezOu2o5wdopJZ9JLlyAcNuMwjTQAHiCSBp+FTWHRu6u7tq6vG026WSChCVBTioMgKWOAOs6coE1Lpxs+kstOV78NFv9i0JTuaL0gtFWH3AAkhIV/SoH7gaXXLpVYF0lIKraRurUt8+B1NPOlygLK5KtuqV91YdWOMDCQlLqS4lltBTn7QJypOhA2157VXDRlKCSX8vMrid+41vo9ay4ba97YV/USr60u6dkC6w4nT88RO+5Rp5xT3olalqytmzullAPjkE/Os56S3glzDiSAPtSZJMaSJOulZ0fqxHe/U2qK1IMX0xixInVtY/8q/xrcca8/wAbvEHFsPCFJWYX6qgqBHEivQKpX/TDs9WTSvr2mI6So6zFrRv3W1KPnnH0FVui+uM3RO4bUPgpoD5CosexYWuL9c826W0slCVITMq7JgSRMSrbaoOg2IJexR1aEOJQtlUZ0KTJlkmZETM8da6mmqL6sq802ZJN1U+b8mem0UUV5p1mPvr9tm7eUsn9mAAJJhKiSAJJiU/EVYtLwOuZ0HMClOU/+oQJ46gR+FLuk+CXH2pT7KStLqMigjLmGgB9ZQAnKNZ076cYL0dCGUJXooKWohMGM6irKCRwECQAdNIrNXuccVNzatpcsJfSEwVDYjfjp/evj2KMJmXWxKuKgNAnSJ8KuowlkfskE81DMf6lSastMJT6qQPAAfdVrHQoMSIxdhQID7XqpHrp59rjV23eCpUCCJJJBB0AAGo50xUkHcCqFxgzKzOTKr3kdg+ZTvudDNLMZZENiDBKtDuRxGYnQ/I1aU52iSdE6fU/QeRqkqyfakoUHkmJSvsq05LGnLSBVROISoIUlTRKphzSdcxg7HXaDxqL2KZsqsy/dsJdHVuJCkkZlA7d0cdDSfo3hjTXWqAlQdUhKlEnKAUwlPuz3anvps0rVSiOyDvB1SkA+ep+RpTg10CpxsAyHC5JGi0xCij3khcjhwNTc0UnlZo1DTyr6nb5fCoir4RPkNq+qXw8vM/21qSLnbZ18h8TJ/CunPu/Go2VbnmSfIaD7vnUTj2h79o7uXnQN6E+fYajY/Wo3kiRoNZ4Dx+nzr7P4Vy+Zc8EH6ihHAg+xpJ2iT7JKdBJ4HQ7V2q1AiFOA8O2fHUE6jhXSCSoab/Lf48BXx1Z8YJ007x9RUEJI7FusA/nV+eX8KjLK4/XKkfuo4nwru4cMlPNI/5QflXLSyQnkYPxJjjyipJaR8VaO/66v6EaVE1YPCc1ys/yJFMHZ+lfFq35UshlXxlE4Tm/WPPLj9/J8kRXwYO2DqFTA/aL31/e7/kKvEnXwHzmujvwjT6z9KWROWJSaw1kDVsGD7Wu20yeGtc2zKBAShCQQTokCRrufh86mUshHeSfrFRWrmp5hIHnJ+WvzqCuhc6hMg5R8B+FddWkxKU/AVEXdY8B58fhpX1DvdpqeP8AnP4VOhfQ+qtkGJQjQcUjSKrG1ZUDDaIJPsjhoeHd8qkffIB01/yPKYqiy6cmg74/8x4TrKR35qNlJNbEz1izM9WkTIkSnTxBHGT5V8NkkRlK0nLPrqMSeMnf5612T63dA256een31G5dQdiZJJ7gkTy56f4ajQjQ6fDoSUqLbqSmCkggnSCDw41n7vonh6wEvWpb4yCsbzIJB/HyrQMPyZI10Mzy/vP9NTB/NoZA0Jq0Zyi7xdidy5alGUJQRlSIGsxAiKrYvgzF0kJuGkupBkBQmD3cqrKtW1EkIyqgapJSYM7xpPxrpTLiSAH1RrOZKSOcSI22opNO6LZnxRxhXRWztlZ2LdttfvJGvLc+dOaVJQ9p+e0/gSO/Wak+zLUCFOrOvs5UaacQJ7qmU5Sd2SpdSLj7qUiVEADnFUFYtmSOpT1hM5YMJ05rggDwmg4e2D6gJEdpXaOneqTNWUI1n/NeAqpF5M+YcpyD1xSV79gEJA4ATqfH7quVTHaJM9ny1/tVkpPvH5fhUotE7ooooWCiiigCiiigCorm2Q4kpcSFJO4UJFS0UAoxEBtCGGpSp05U6k5UgSpQk6QkGO8iuMSs+qQhxGgtxISBr1YEKT39n5gU2LKSoLyjMAQFcQDBInkYHwqSosNEUnUmAUJStEAxJSe6DqCNt4qlcXOQKUUuIIBIzCRmiASoEpAHMmnDaAkADYaCuqWKON9hZbuNkQFpypSEg5hP31VYQVbAwCCZ5AyABz257/Bs9ZtrMqQhR5lIP3ioDg7HBpI4dkZf+MVFirg2QsMqOsbEkd50308fhULilKU6YI4J0MnYDfbtCf8ADVpOEIAgKdH/AIiz95OtBwkf6j3/AHFfdtSwyOx8Qk6K4ACOZ010qNayToCdeR46/dI8T8JBhqxtcO78erPH+HyroWLnG4cP8rY+5FBZlS7fUHDAMZRGgiSIHfuZmpQtSYhPLyG0aeBqU4XPrPOn+YJ/4gUHCEHdTh/8RfdyPcKajLI5WtZ1y7GOO2hnbkPnUCn1ZJMIzKk5ikZRmkazv+PCrX5GZ4on+IqVxniTUzeHtJMhtAPPKKnUnLIWqxMJklxvXUQZ234+cd9cLxXTQySBASlatZMjspO31p2hlIEAADuArulhkfWIvtwIByunWDDTggAGPWA7qgbuXc09Q4QSJkAcyYlX8Hdoa0lFRYjo+ZnCbrU9UgSVQAsq0MRuAJ9Yb9/dXBF4ZhIAghIypkHYT+e1G01pqKmw6PmZhK3QO228FJTqQlBHGCEpWonYz5eNfWrpHZBWlJjVK5bJ47KA4xFaavikyIOoqMo6MS2iVKJGhMzMgztxHdl+BqurMVQEknMpI13gyoxpx5U2VhDBJPVIk7kCD8RUZwqDLbi0k6akrEbx2jPzpYjo2L0LUJTBzFJB+cAczO8aGDzqz1+VJMHeBruZjSeOkx5VOqzWJylI0hO4ga+OutRFt1JTLYWlPulJM8+1l18KCzRKlwAxx0ME6ydPkI+NCnRp46ajU7E+GtVE3kKHWJUknUkoXA7s0RuTx5V8ViLJWIcbzGRqRoAdZ14/WlyMyLyHxx7z3wDHA866fciAPWV8vPgf71C2+NVggg6IA9o61ESQuDOZWpgHkBP+bUuTm0LiE8BttrxPE1ypU6J2j5fSvlw5khI9ZQ+QPHkKkY0BPD76ktyOlDWPDTkJ38fwqzVBD4zQVjMSIHE88o3I/CrufuNC0WdUUUVJYKKKKAKKKKAKKKKAKKKKAKKKKAKKKKAKKKKAKKKKAKKKKAKKKKAKKKKAKKKKAKKKKAKKKKAKKKKAKKKKAK4WylW6QfEA18ooCovBmD+yR5AD7qjOAse6RAjRShA7tfD4CiiosiuSPUffyG1M9v8ArX+NffyIzxRm/iKlfeaKKWRHRx6ixb4e0gyhtCTzCQKs0UVJZJLY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4" name="Picture 4" descr="http://3.bp.blogspot.com/_hrIaj5Qgi-A/TLXTjtCNY7I/AAAAAAAAAB0/xHT6vAnycCs/s400/monarchy+pictowo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981200"/>
            <a:ext cx="7056782" cy="3246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Examples of Left-Side Work</a:t>
            </a:r>
            <a:endParaRPr lang="en-US" dirty="0"/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457200" y="5943600"/>
            <a:ext cx="8305800" cy="76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Acrostic</a:t>
            </a:r>
          </a:p>
        </p:txBody>
      </p:sp>
      <p:sp>
        <p:nvSpPr>
          <p:cNvPr id="15362" name="AutoShape 2" descr="data:image/jpeg;base64,/9j/4AAQSkZJRgABAQAAAQABAAD/2wCEAAkGBxQSEhUUExQWFhQWGR4bGBgYGRgYHBkbHRgbGh8dGhocHSgkGRolHx8YITEiJSorLi4uGyAzODMsNygtLisBCgoKDg0OGxAQGy8mHyQsNCw2NDIsNDc0LCwwNCwtLC81LjQsLCwsLywsLDQwLCwsLCwsLCwsLSwsLCwsLSwsLP/AABEIAJgBSwMBIgACEQEDEQH/xAAbAAACAwEBAQAAAAAAAAAAAAAABQMEBgIHAf/EAEkQAAEDAgQCBgcDCwMCBQUAAAECAxEABAUSITFBUQYTImFxgQcyQlKRocEUsdEVIyQzQ2JygpLh8FNjsiWTg6KjwtI0RFRzdP/EABoBAQADAQEBAAAAAAAAAAAAAAABAgMEBQb/xAA0EQACAQIEAgkDBAIDAQAAAAAAAQIDEQQSITFBYRNRcYGhscHR8CKR4TIzQvEjcgYUUgX/2gAMAwEAAhEDEQA/APcKKKKAKq3mJNNR1jiEE7BSgCfAbmu724yJkCSdAOZP04nuBpK1gqUKU8Uh15e6l7DfYa5RBjSqt2LRjcusdIrZasodAMx2gpEk8AVASaaA0ict1LTCrdsgiFAkSRJHZ0iACTrG8aa13hLC2HVNFZW0oZmsxJUmICkkncagjxO+pqUw0uA6oooqSoUUUUAUUUUAUUUUAUUUUAUUUUAUUUUAUUUUAUUUUAUUUUAUUUUAUUUUAUUUUAUUUUAUUUUAUUUUAUUUUAVya6rk0B1RRRQFLETCmlH1QuCeWZCkg/1EJ/mqql24kgtt6Ewc5GYTpplJGkT300eaCklKgCkiCDsQaS39sUJ/OBTjadUuJJ6xsb9qCCoD3hqdJB1Jq0WiwtX1BSnC26M8DL2SBlB1ABkk8+WXlVpt8rcaGUp0WtQMTl9USOEkyB+6e+obSyQg5m0rcciM7pc0HivbhISKY2ltkkk5lq1UraeQA4JHAfUkkkTJosUUUVYoFFFFAFFFFAFFFFAFFFFAFFFFAFFFFAFFFFAFFFFAFFFFAFFFFAFFFFAFFcuLCQSdABJ8BSv8rqCUuKaIZXBCwoEpzEAFaeAMjaYmhNhtSfGMeQwsN5VKcUBATl9qQn1lCSSDtO3hNt3FmkrDalQomNjE8s0Rm7pmsf0tWBcOKPsJTwBgDKZk7RmPlNQa0aanOzMjeYhdZU5vtaUpGVCzISFEapK0+sCqCFTskDx9fwi6LrSVKACtQqDIlJKTB4iRIrzu+eys9WopygNyoT+cTKZ0jgAPe02itz0YayM5CIKTqCAIJSlREDxrKlSyO939y9ZfTd9Y3ooqkcWazBObcxIBKZJgDPGWZ4T99bHMXaKo3d8pKXFJSCG/WkxMCSB3gc+Pxq6kyJoD7XJrquNeQ+P9qA7qFy7QlWVS0hUTlKgDA4xyqavJMXwNN1ieIpUSlbZYW0sCcpU0kGeaZA07prWlTztq9ilSagrs9Df6TW4UUocQ4obhKkQP4lkhI8JnupbjL5dt3VG4bCg2oobaWIkJkBat1zEQABB1Bqv0QxcdYbS5aabuECUlCUpQ8n3kADRWhkePeBosYtWyy6VNoPYUdUp908xVJwcXZmkJRlZojTbuI7bKs6Va9W4TpPuL1KfAyOWWu7bGW1K6tctOe45oT/CdlDvBpZgODsqtmVJztnIJLTi2xmAhXZSQncHhXm/TvF3nkrDLq3bS3UkdaoJJW4SEkJWkDMkA78e+RVqNKVR2RE5Rjuet3OO26FZS4kq91MrV8EzFRjHkcG3z4MufhVLDMaabyNKYVbZoy9kdWqdsridNe+Dzpjj9wpDCygwswlJ3hS1BIMd0z5VlJqKbfAtYhc6RMgEnOkjYONrbk8gVpAJ8Cau4bdh1AUFIUeOQhQB5SCZI0rNWuIyMjgS483KUKXBGUftCAPW0hUcQAImKkwe7UwFo7SyrtIkyAT6wn2UzCv5jHKuN4+gpRi5LVX7kadC7PQ1dFZXC8ZS3dLafeAW6lCkZzlBMqBSmdAfV0G/ea1VdFGrGtTVSOzM5RcXZhRVW6xFptbbbi0pW7IQCdVRvHxHxq1WtioUUUUAUUUUAUUUmvsRcDqkt5SG0jMk6ZyqTlCvZUlOUiRBz+Yyq1qdGOao7IlRb2HNFZd/ExdqyN50tt+udUK60TCf5CAo8Ccu4mrSsfgdVlzXA3SOynaQsqOyDy1M6VhHH4eU5QUtY7/2XdKQ+orO2F0ttxHWOKX1xKSD6qVwVJyAeqmAoEHkk7zOhUoASSABxNa4fE0sRDPTd0VlFxdmfaKxuPekS3YX1TSV3D3BDY7tNYMzzAIpaz0mxh2VN2LCEcnHDI8YUNfKu+OFqOOa1lzaXmZOpFOzZ6JRWIRjGLIErtbZ08m3FNk+BVM/CnfRnpK3eBQyqaebMOMr9ZB+qe/w5is5UpJX9Qpxew8ooorMucPFISc0ZY1naO+s7bWeYfZlPJLIIypA7a0QFpSVAxkAIBIEkRqJk6BNwgnKFJJ5SJ+FKcFSgOuqS2lIeOZChupKQEnhoCe0BxCppYlMU36lOJXbJRPWqJS4VDKMzijJT62ZMK0A9kSRS3GHR9pXIhSsyUq09UfmuGubM2T5jjWksbhCr1wpQMuXqw5pq4nVwDyKR4oPKqlz0WQ44gOqUdHjKTHrPZwNQeCzqOVQb06ihK7MRa3iRcKIBCVqSAQN1FSUwdNJJJB02FbLoXfq9VZJD3aQVTOYApUDPMNlQ8DXTPQ9vqEoKVZgpGYFxUEIdSc2h3KU5h3xTfDcLat3MraEplvQx2uyrXXczmFEXq1oSjZIuYn+qWJKcySkEAmCREwBOlI3r8FhLWQgwgSIKd5HVwZWVZSEgctYitNSHDUoVcreS0AlQyoc94pKitQTGkyBm9rKe6RzI4u7F1Sk5gAHVQoZzCdJMpGi1AAidjpIrQJTAil+LvFPV5RmIXmI45QlWaOZjQDmRV9tYUAQZBEg8xUkNnVFJ7rpPbN3At1uhLpjQ7AnYFWwJ7+6nFS4tboqmnsFeeNNxjN8B7TTJ88kee3zr0OsDdJjGHwIldu0rXuUU8q3w+77PYxxP7bLOMYSLhJyr6t1shTTg3QrQ/AzqK5telJft7q3eT1d40yvMjguEHtNxuk8q+XuMN2qkdesIDhypMGM22p4bbmKodLMDcuEoctlhq5a9Rc6EEQUnQ9kyeB3762lBSVpdzOWhUcCqL9y7QMPt1FCEqX9qdTPZSp1eVpP7yhv3edddMMOS3h6m0JCUJygRA9sGVTqo8zxrlV03glmhsJ619XaImCtZMrWTqQkbDfgOZq/0oeDuH5xqFIQsb7Eg/X5VeF4KNtvPn89y1SWedzT2ySuwaSAFFbTadQFCFJSCTIiAJNZi/H2NbDCs6lOOKyuElxTiUIAQI9aQXI/l3iI1XQ9zNY2x/wBpA+CQPpWfcPXYy4Tqm0ZSkfurdzEnxywK4a2GVbPTk7Kz2+3mdsa3RxUuw6aUvgw8eZ6uOPCSOdWEOOnZhzzLY+RXrvU+PYoWEtpb1eeV1bSY4zJJA9lI1JpYrDL3crJIGgCojXTYATp376zE18+/+N4SOssz7zqhi51FpYMU6MpulFL7YGZBGYLkpMgpIAEDWZmQQa76EY0624bC7VLqBLSz+0RGgJO5jWe4g6ivlvii7Zxq3uT23ZLSo1OVXaEpEcRvzFRdOLJYQm6ZnrmDnBHFIMkGN+HzHGvpMHQhCiqCVo/x5P2ezOCtUkqmZ9/Z+Dr0pW2f7HJKQp4tFQ3AdbUn7xVjoNjq8yrG6P6SyOyrg82NlA8SBE8995it00xFNzhbVygadY04BOxC8pHiDI8qi6S4IXkh1hWW6YBW0occp9XwI2njpsTW8YqVJRl1tdny5nUqOFTkz0Gl3SHETbWzrwAUW0yAdJ1Aqv0Ux1N5bpcGix2XE+6sbjw4juNV/SAgnD7mPcn4KBP3VyqDU8r67HTm0uhLhXTa4L9s3c2yWkXPqLSufZJAI1gzlEGPWG9buvKsaUXMNaeTou36p5MaxBjh4T5CvTrG5S62hxOqVpCh4ETW2JpxVpRVt13/ANGNCq5rUnrMNgB+4ABzFzMYCif1aIJ35QPCBWnqJ+4QgStSUgcVED768fH4GGMpdFNtK99DrhPK7meubpCCM5ylZATIIJJ4ARqap3mJpbGdSHAmUgqKCkDN2QSVRO9LMbxBD+I9YSCzYNqUdyC4YnYwdQmORbPOs4zfXDqXre5WFKfZDzI00ObOlGmx0iI7+JrCj/w7DrLJzlz2435dWveZT/8AoOLdlsb26YeWpISwsFDqFBSigCEqEn1piJ4VY9IaM2HXKebceRIB+Vfei3SRt+1aWtYC8uVf8Q0J89/OpulriV2FyUkKHUrIIII0TNd2AwFPBS6ON/1a36y9So5xzcjzJq3TZotkW7ZW7coIzEjMtRgDMqJyySSBG/x27PQBtSPz7763CNVJcKEpP7ieQ75rINHK5gTits3V+BUhIHzO/d316BjnS+3tjkzda/sGWu2sngDHq+evIGvarzqtpQ3d7/e3h/ZxUowy3kJcNfdtLtVm88t5Ja61l1QlyJKSlah6yp2UeHjXGIqDV9ZXCN3lFpY95JgJ7uzJ+XdUOEWTzr67y5IS6uEIb9ltAIIB95W3z5wJcMe/KGJJcTJt7MEBWwW6d48IEfwHmKpbK2+Wv2t85lU88tO43F5dJaQpxZyoSJUTwArCrffxLtOLXb2Z1Q2iUuPJ4KWrcJOnZHA+dW+n7pedtrFOzquse7m29fmZHwpV0r6UrtVi3t0l24WAQmCcogx2QJJPBIjQDwqtCi7JpfU/Bdf5LV6jzZUXx0Nw8JH6MlJ9lSSpK55heYEHjM1A7f3GFgOKdNzZAwQ5HWtAmAUuftB3Hb50otOimMugOqugyvglZE7z6qEFIHjNO7Po5e3Fw0MQ6osW/aHVEw+v2c6SBlCd4gAmryUU/rmpLjrf7fhiEai2GfSjGQ1bsG3hC33EdSrqgrLnUnMchiDlUr51ncVXiTaVPi8KupSpzKtlsJOVJlIKddRI+s076dt5rjDx/vTHgUfSaa4tZB1h5Eeu2pOhHtJIrKGWEYu2/X2tehNSU8+j2LHRW/XcWjLzkZ1olUCBMnhJrJ4q/ev377LVz1CGAnLkbQpWVaUkyVHafpTf0X3PWYax+7mT8Fn6EVSZj8sXKY1U0k78ktDb/NqmMVGtUVtr+fsWqSl0cWn1EHRDF3mbm6YvLhTqG2w6lxYAhI9Y6axrtJ9XTc1WuOkd4oi/bH6Kj9hpLjRVBc/iGhHhtEzYftEqxpKFCUOWigoHYglQM1UwtJsbk2Lx/NOmbZZ2MmcivH/lPMVq4QbbtrZO3LjbmUzzUUb7Drlq4Sh9s5gpJynuJBIjnIE+FU+lWOJs2c0ZnFHK0gbqWdBpyrJ29wcJenU2LytRr+YWeP8ACf8ANRrHbvHEbs3M/o7K+qt9Yzq9tY7o2Pf3VhDDrNmf6fmhedf6NNxlgfR5H2Z37VDjj+rpPPcAHcBBkzzk8ai6M4hdG2bykqSMwSpWXMUhagmeZygVz0qvFqDdoxBeuISP3W/aJ5SAR4ZjwrZYXh6WGkNJ1CBEncniT4mT51arO0by3b8PnkVopvYuVhMWcjGkD3rb7nM1busZ0ibjFLUx6zDqfgZ+tY4d/U+x+RtX/QxT07tEurskODMhVylJB00XKSJ56mobS/OGqctb1SurSkqtn1ahaE6hBgeuNtfDlNvpir87Yaf/AHjX15+NbjFMLZuUdW+2lxEzlUJEiuiVRQjFNaP3OalDOmYnoxg5vkXF9cJ/+pbU3boI/VskEAjvVvPLUetVTo3+kYQlJ0hC0be7nA4DX1flXpaEgAACANABwFebdAeyi4Z/07h1GoJ5D75qIVHUUn1WfYti1aKglY0/o6dzYdbnkkjzStQ+lJ+ibma8xF3gbgI/7aCmr3osEYa0nXsqcH/qKpb0QITcYggn1bpSz4OAkfIUa+uqvn6kTJ/44P5sWcLaNzeXDxJHUjqGjocqoCnVJnTNsn41oLezKQpKHVTpJMKKeJidiRz2rO9C8QQ2m6bXIKLt6TBIhRCkqJ4AjQE7xT/7YyjOtLqM6+AUVyqOCAdTzy8q5MT+411aHXQ0pq3EzXpItOqtEO5ipTL6FIKokTKSM3eYPlWhCcwUhQGUjmdyAD4Cs301vFXa7OxCSlxxYefT/ptNkzJ7ztzjvFaPrgkqJMAzPdlkz5fhXTG6oxT31fdp7M4sR+6YCyk4FeNHX7O+pIP8LqFTHiTWzad7E90z3dk/jWWwdn/oF06oEdepxw7j9plB2Hu03SvrcMQ4nXPakzyPUJ+oPwrep/L/AGf3svYzqwbUSDEXfyfdi8QP0d8hFwkeyrcOff5zzFbPGGg/aupBkONKAI45kGCPka826K4qp1r7LeJKg6glo/6iEkSAffTCo8Oe73oVihtXVYdcK1Gtus+22rUJ8d4HiOAnOtSktf5R8Uvb5sa0anB7P54lHoOvrbAtq2KSnuACygyDySpJ8BWh9Gd0V2CEq9ZlSmldxSdvgRWc6BIypuWdurdWnygbjlofnTf0fry3GINRADwWBM/rMyiByG1WxC0muafp6laDtP7+5tqwWP4ymyQ9mQl11OvWFRUZKoRnBTCdxoD7Jitji16GGXHTshJPnGg8zArx9tKri8ZbV2squueMEZlAAgGdwBDY05Vx0IZ6iT237kei42oym+zvLFw0llpi2WSV3CuuufeUkQvq/EkBMc55046W36A9a3HVJQltZQrVOrauyToNIhUcPCaRYpZXn2t5arVxZmGjmbylAmDJEgk9rSK7xD7U6w60qwWrrNBDiJSrsqTASmI7I5ca9BqcqsZaW7Vx348Fp3HJCNFUGm/qfxDPordu2zr1qgoErlJWFEZTrolPEdobxPhTt28H2W7tncybhbLrnaCEh0ZYKkZSQAIAKTqNzvNZq6tXUMW144nK8wrq30zrlVAEx7UgeajVrH7rNatOp1JkgyST1gLakzy7StI4fHnxS/yqa4+a39+82wSU6WV7r829izg+ENXlgwHgohIzIhWUghKkAyPCrb71jg6AQ2EqVKUkDMtRCZICjsNRyFVujt6i3wpp5QVlCFaJiSc6kwAdNSTvX1rphbOZU3du8y25+rW+3LawRoQoSDpJ5d9btSlJ6Nxu9Eeek1oV8Pw69xEZtLS1VqCCFOLSRPZj1QZO+o7+O/wPB2rRlLLIhI56kk7knn/grCP2irMKucOVCBC3beSptaCM2ZvkYzbcBptB3mE4qi4t0Po9Vac3hG4PeCCPKufEuTWn6fXmdGHyW03MVZXAdvL27URDX5lHMhHaVHd6h86i9E2HqfL2JviXH1qS3+6gGCR5gpHcnvqhgZP5Ju3QO0oXChqdDlUJ+WgrXei6PyVaR7h/5qrfENwpyS61HuS/BFFKTuzVUUUV5h1mN6bD9Mw/UD84rfwTT1JExAA4nfu0pB08XlucPP8AvEa/y8qcpuz7oEfxeYH0P4V1tN04dj82cU2lUfzghJ6KVAWzzQ3auFpI5aJNQ3y8mOpGv5y1kAcSFLB+QHwqG56EtLdW807csKcMrS08pKSqSTIyzvPHnVjB+h7bL6bhTty88kFKVOuqchJmQJiRHMxJrVuGaU77rbtQc04qIZ5xxocrYnefaUPwp70x6PpvbdTezg7TauKVjby2+R4UjZb/AOuAnf7Me7iOHPetzWFWTjKMlukjenFODT62ed4LiIeSu0vQOuAKHUq06wD2xA0MRqOISRvTG4t2MOtDl0ZZmANT2iZjmozFVvSVaJQu0uU9lxLyUlQ0JTqqDG+xHgSONL+lTSnb/D7ZzVla1qUke1l1E90BQ8zyFdEUppS2Tvddm/gcsouMnEddA8KWrNe3H658dhPuNnYDxEeXia2VfEiBFfa4alRzldnbCCirIKxfT1vLcYe7xDym/wDuJjXu0NbJbgTuQPExWU9Jjf6EHUjMbd1t3TklUGPImr4d2qL7ffQVFeLQn6dryizVyvGNjtvv869FryfptijDjVuG30LIuWeyHEqIEkbDbSPjXqn2hG+ZPxFaYhWjHvMMNsySvO8FT1d/iDZA1dS4O/PKjp5it/8AaUe+n4isDjSkt4yhQUkJeYIUZEEoJJk84SKjDPWS615a+hbEq8NBt6NFRbOo/wBO4dT8wr60tUgMYw8g6C9aStB5uNjKR/SCT/FUvo7uki5xBgKBIeDoggjK4ngRodU/Or/pAwl11pt+2E3NqvrGwN1j2kd8gDTjEVq5Za8k9peuq8SIxzUkLL7Cblp37VZ5C6oQ8yvRLoGqSDwWNgSfrPC8exNfZZw1DS1ada46gpHeQNT5TTXo/wBIG7xCXWzAOi0H1kKnVJHLkaYLf0HEDfukx8fwqG3m+uKb5/3qZKo4K1yh0T6Nm2LjzznX3T/612IHclA4J2HfA8KX+kC7IZFu2CXrhQSiNwmRmnluE+fdTnFseatWusdOmiUpHrKUBIyjidu4Ut6H4M446q/uhDqx+bQf2aOA/t4k67TGTi+mnw25vh3Lj9uJZLpPpXz+ybpXh4Ywd1lOzbKU+MFMn61n+iN5mwdqfZQ5M8khWnhBArWekJ0Jw65nijL/AFKCfrWG6NIyYS4BEpS7Gn7x1PkIq9FXw0m//S8mMS7SSJ7fAlXGCMraH5+3zraPHRapT5jhzAqRDKMUtELbGW4T2m1JPquJ1KZ3SCdO6ARsK13o/bAw9iOIJ+K1GsvfWn5NvgQQm1uljWBCHDpB5J157Ee7VukbqTit02199V85lZQtCMuSuK/R7iCl3d0l7RxQlwEZSFhRCjHAkq8PlWm6LjJil0nT84y0vzGh+ajTNzCWg8u4gJdUnKVjWQI3HEkBI8hSvD3cuLqKv/w9f+4j8d6rOaqZmlbT2IhpNdpc9JDp+ztoHtuCRp2ggFzKAd5ygQKynQi3UrrnySS65CTA9QL0yiNjoD/DV30g480820pleYNhTmiVTmIyIGoETKiP4a6cuBh9gTA6xKMqB/urnSOAB1rLDxtBy69PV+h2YyTywo9rfkhPduKu3n3OvfQ22eraSggZg3OdZHtDOQkad3DRk10cf7MXziD60FAOXSATCxBy6b7iqWB2JbQgKJISkBWsgkrUrQ8cypVqeZp9eXhQj1iVqVvOx1bTAkzqJM75SPCksRK/02t2L2OxYKCilx7XuU+jL6n/ALXZXKkrKAU5wkhSkqkhR/eBIM77cqR4NcyBauq7TVwy0RHs9cgAeAgireFPoZxBgplKH2FolXEp7SVE84yz/EKqdL0Fm+BR2ftCEq0OnXNSUzP8I/rrWbzQ7VfvWjOaglSxWTnb1QzwFr/p13ar9a3U8gafzgj+aTWs6GZLrDWkuIStGUoKVCQQlRSND3AVkrC+QvEHFt/q7tjORtC0ghSTyUCHDWh9EpP2AJO6HFJ57RVq2tPMuLT87+JywWWq4vh+BZgzf2O7eslKPVJAcZJ7R6ozKDzAJUNfdJ41J0NUWm8QtJ7LMqb7krQqB5ZZ86l6cIDeIWTvvJcbV3p0j4Z1GjoknNiN+D/psgxtqiPxq0nmpZ31J96djOKy1cqFOAILmEFGpzNvBKRrrLmsRqda1nozQE4ZbCZhJnuOdUjypB0FMMONEatPOJM6A6ZuG8kkd9X+jT4sbpyyWYadJdtidtfWQPP7/wB4VGIu88V138yaErPU29FFFecdpjPSL2TZOASUXCY81JpovOYMK79Y24AT40u9KSD9jCwJLbqF6d099NXrkAE5tgToSrQCN/hrXYv2o25r59zhrJdI7syzvS1fWuMsWdxcKahKygwgHaCSrmFcOHjU+E9IXnLr7M9a9QS2Vpl3OSM0cBoT2vDLVj0U2/6K48dVPvuLJ5gKyfeFHzo6SoCMUsnPfQtEgxxga/z1f6ekdO2yevNIlx+hSPoTGMo//mPfx/tWzrFPnLjTB99hQ+Gc/Stpx8q56/8AH/VG9HZ9pj/SSZTaoG6rhMfAj61RvO3jVn+4hxXHilwc+c1Z9ICpuLBP+6VbT6uU1VwyFY2RM9VblPho2f8A3H41009KF+UvFpGM9ayXZ6noNFFFeedgixB3NcZCAUpSgwRIOdZB02JATHdmNV8YwdDg6hZUWVgy2FFIJO47JBUnfsnSvrut64P3WtuX5zfuq7dKl5PclZ/4AfMmqXObe9+sVWXQnD0EZbNjskQSgKM77qkk7b08RYtf6Teo9xP4V8bVEnkVH4ACpEiB5AfE1Ztvc1Vjn7AzsGm9x7Ce/updjHRGyucpet0KKT2YlMSQT6pE7caalyJPKT8P8NdBWvgPmf7VKdndCyEuG9E7W2JNsgsKVAJbUrXXSZJB86YAvN6gh1PeAlfkdj8qlSqJgEwdfM768hJ8K6vEqLagg5VqBCTyMaHy0qG76sJLgZHE+jlu+8X7V5dleHUkJgLPNxpUBevEb8Z0qjYW+LuFxCXLEpQ4UKdUhzMoiCTlBjSfjWkbxBKiGb1CUrHqlQ7C+9KtgrYxNQ4UWWm3c+gFw4lIBJUdRCUhJlR20raOImlbftDpX3RzgvQlKHA/dOm6uBspQCUI/wD1tjQec90VrKV2QcX2lktgDstzmI13cVJzK7gYHedasBTkEyggbaEafGqTqSm7yJVoqyE3pHTOHXHcEn4LSa8+wrpLZs2S2TcpWooWJyrklaiqPV3AO/jXralLIKVNpUkzIzTp3gpFQlCONuPg2frW9LEKFNwkr633/DMqlNTad9uQk9F1yXMNZVqRK8pPEZzFOekWCovGFMubHUHSUqGxE/4QSONTovm0iPUgbEZY+nwqQXzZ9tPxHDQ1lOrmqOa01uaRUcuW5gujOIOAuWdwSX2TAn2kwMqhz4DzSeNTWiB+VmwoHK9ZqTB5hwSD39mn2P8ARO3vVJcWpaFp0C2l5SRyJg99VsJ6B29u+i4S5cLcbBCesdKhBBBERtqdK63XpOLeza2txOeFCUZp8DLYrhC03rVrOdpMPDXVKApWVKhG2YkT7pjgKr9O7lJvWmifzdsnOslUDrFaJk93ZIHj31vMe6Js3biXVLdbcSICmlBBjXcwTxNfejfRZuzLxDjryniCpTxC1QkEATAkCTvWaqwVOyetvF7+B1LM6/STV9vD8mIZZKJSmHEg+ysqgqgJAIUQZTlPdJ2mrN4MyklRSUIJQkiSAU5gSdJVCc575I1kTs3+itosklhAKt8spkxE9kjWKiHRCziOp05FS/8A5bVxnp/9uD1d/need9Jjlt0Opyyw8HTBEBJUUnLz0KATtKfGmnpDYJYbuWk51NLQ6BzCoP8ASSP7VrbvobaLadaDeTrU5SsarAmdFKmNaz7/AEGum2ltsXilhTeQof7SSIMAGOxB10ruw9SGVKTtZ+DPKxSc6vSQE2J2YZuLC66tDanQpJj2swASVlOknP36ca0Poz7JvW5BCX8w8FJj/wBtcYj0VuHrG1ZLjaX7dcyvVJSnMEjSdYyfA1P0Uwty0ffeubi3PXBIytykAp0B7R74jmamU6fQON9V466GbzOtnfEg6fpzXliknSHDHgW/88679HqM79+/7zqUA9yAfxqv0xsn37pt62dtihpsphxapClEyYSOWWKv9AWPsrLiH3Wi4pwrORWbeN/OolUgsMop6/lv2KRj/ncuFhViDwsMRcDhCWLvUKOyV/SVEgjvTyp90gwlu6bDaiUrBzIWnVSFRw4RqJ5/MXukeG296yWnVJg6pVIlJ5ivOGkYnh5U20BdMAwIUCqOCQfWQOEQQOA4m9Nqqk4ytJc7X5p+aKzjlZpk3mLsjL+iPAbLV1iCR3gaA/5Jq70b6WrcuFWt22hp8aoyklLgiezOu2o5wdopJZ9JLlyAcNuMwjTQAHiCSBp+FTWHRu6u7tq6vG026WSChCVBTioMgKWOAOs6coE1Lpxs+kstOV78NFv9i0JTuaL0gtFWH3AAkhIV/SoH7gaXXLpVYF0lIKraRurUt8+B1NPOlygLK5KtuqV91YdWOMDCQlLqS4lltBTn7QJypOhA2157VXDRlKCSX8vMrid+41vo9ay4ba97YV/USr60u6dkC6w4nT88RO+5Rp5xT3olalqytmzullAPjkE/Os56S3glzDiSAPtSZJMaSJOulZ0fqxHe/U2qK1IMX0xixInVtY/8q/xrcca8/wAbvEHFsPCFJWYX6qgqBHEivQKpX/TDs9WTSvr2mI6So6zFrRv3W1KPnnH0FVui+uM3RO4bUPgpoD5CosexYWuL9c826W0slCVITMq7JgSRMSrbaoOg2IJexR1aEOJQtlUZ0KTJlkmZETM8da6mmqL6sq802ZJN1U+b8mem0UUV5p1mPvr9tm7eUsn9mAAJJhKiSAJJiU/EVYtLwOuZ0HMClOU/+oQJ46gR+FLuk+CXH2pT7KStLqMigjLmGgB9ZQAnKNZ076cYL0dCGUJXooKWohMGM6irKCRwECQAdNIrNXuccVNzatpcsJfSEwVDYjfjp/evj2KMJmXWxKuKgNAnSJ8KuowlkfskE81DMf6lSastMJT6qQPAAfdVrHQoMSIxdhQID7XqpHrp59rjV23eCpUCCJJJBB0AAGo50xUkHcCqFxgzKzOTKr3kdg+ZTvudDNLMZZENiDBKtDuRxGYnQ/I1aU52iSdE6fU/QeRqkqyfakoUHkmJSvsq05LGnLSBVROISoIUlTRKphzSdcxg7HXaDxqL2KZsqsy/dsJdHVuJCkkZlA7d0cdDSfo3hjTXWqAlQdUhKlEnKAUwlPuz3anvps0rVSiOyDvB1SkA+ep+RpTg10CpxsAyHC5JGi0xCij3khcjhwNTc0UnlZo1DTyr6nb5fCoir4RPkNq+qXw8vM/21qSLnbZ18h8TJ/CunPu/Go2VbnmSfIaD7vnUTj2h79o7uXnQN6E+fYajY/Wo3kiRoNZ4Dx+nzr7P4Vy+Zc8EH6ihHAg+xpJ2iT7JKdBJ4HQ7V2q1AiFOA8O2fHUE6jhXSCSoab/Lf48BXx1Z8YJ007x9RUEJI7FusA/nV+eX8KjLK4/XKkfuo4nwru4cMlPNI/5QflXLSyQnkYPxJjjyipJaR8VaO/66v6EaVE1YPCc1ys/yJFMHZ+lfFq35UshlXxlE4Tm/WPPLj9/J8kRXwYO2DqFTA/aL31/e7/kKvEnXwHzmujvwjT6z9KWROWJSaw1kDVsGD7Wu20yeGtc2zKBAShCQQTokCRrufh86mUshHeSfrFRWrmp5hIHnJ+WvzqCuhc6hMg5R8B+FddWkxKU/AVEXdY8B58fhpX1DvdpqeP8AnP4VOhfQ+qtkGJQjQcUjSKrG1ZUDDaIJPsjhoeHd8qkffIB01/yPKYqiy6cmg74/8x4TrKR35qNlJNbEz1izM9WkTIkSnTxBHGT5V8NkkRlK0nLPrqMSeMnf5612T63dA256een31G5dQdiZJJ7gkTy56f4ajQjQ6fDoSUqLbqSmCkggnSCDw41n7vonh6wEvWpb4yCsbzIJB/HyrQMPyZI10Mzy/vP9NTB/NoZA0Jq0Zyi7xdidy5alGUJQRlSIGsxAiKrYvgzF0kJuGkupBkBQmD3cqrKtW1EkIyqgapJSYM7xpPxrpTLiSAH1RrOZKSOcSI22opNO6LZnxRxhXRWztlZ2LdttfvJGvLc+dOaVJQ9p+e0/gSO/Wak+zLUCFOrOvs5UaacQJ7qmU5Sd2SpdSLj7qUiVEADnFUFYtmSOpT1hM5YMJ05rggDwmg4e2D6gJEdpXaOneqTNWUI1n/NeAqpF5M+YcpyD1xSV79gEJA4ATqfH7quVTHaJM9ny1/tVkpPvH5fhUotE7ooooWCiiigCiiigCorm2Q4kpcSFJO4UJFS0UAoxEBtCGGpSp05U6k5UgSpQk6QkGO8iuMSs+qQhxGgtxISBr1YEKT39n5gU2LKSoLyjMAQFcQDBInkYHwqSosNEUnUmAUJStEAxJSe6DqCNt4qlcXOQKUUuIIBIzCRmiASoEpAHMmnDaAkADYaCuqWKON9hZbuNkQFpypSEg5hP31VYQVbAwCCZ5AyABz257/Bs9ZtrMqQhR5lIP3ioDg7HBpI4dkZf+MVFirg2QsMqOsbEkd50308fhULilKU6YI4J0MnYDfbtCf8ADVpOEIAgKdH/AIiz95OtBwkf6j3/AHFfdtSwyOx8Qk6K4ACOZ010qNayToCdeR46/dI8T8JBhqxtcO78erPH+HyroWLnG4cP8rY+5FBZlS7fUHDAMZRGgiSIHfuZmpQtSYhPLyG0aeBqU4XPrPOn+YJ/4gUHCEHdTh/8RfdyPcKajLI5WtZ1y7GOO2hnbkPnUCn1ZJMIzKk5ikZRmkazv+PCrX5GZ4on+IqVxniTUzeHtJMhtAPPKKnUnLIWqxMJklxvXUQZ234+cd9cLxXTQySBASlatZMjspO31p2hlIEAADuArulhkfWIvtwIByunWDDTggAGPWA7qgbuXc09Q4QSJkAcyYlX8Hdoa0lFRYjo+ZnCbrU9UgSVQAsq0MRuAJ9Yb9/dXBF4ZhIAghIypkHYT+e1G01pqKmw6PmZhK3QO228FJTqQlBHGCEpWonYz5eNfWrpHZBWlJjVK5bJ47KA4xFaavikyIOoqMo6MS2iVKJGhMzMgztxHdl+BqurMVQEknMpI13gyoxpx5U2VhDBJPVIk7kCD8RUZwqDLbi0k6akrEbx2jPzpYjo2L0LUJTBzFJB+cAczO8aGDzqz1+VJMHeBruZjSeOkx5VOqzWJylI0hO4ga+OutRFt1JTLYWlPulJM8+1l18KCzRKlwAxx0ME6ydPkI+NCnRp46ajU7E+GtVE3kKHWJUknUkoXA7s0RuTx5V8ViLJWIcbzGRqRoAdZ14/WlyMyLyHxx7z3wDHA866fciAPWV8vPgf71C2+NVggg6IA9o61ESQuDOZWpgHkBP+bUuTm0LiE8BttrxPE1ypU6J2j5fSvlw5khI9ZQ+QPHkKkY0BPD76ktyOlDWPDTkJ38fwqzVBD4zQVjMSIHE88o3I/CrufuNC0WdUUUVJYKKKKAKKKKAKKKKAKKKKAKKKKAKKKKAKKKKAKKKKAKKKKAKKKKAKKKKAKKKKAKKKKAKKKKAKKKKAKKKKAK4WylW6QfEA18ooCovBmD+yR5AD7qjOAse6RAjRShA7tfD4CiiosiuSPUffyG1M9v8ArX+NffyIzxRm/iKlfeaKKWRHRx6ixb4e0gyhtCTzCQKs0UVJZJLY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626" name="Picture 2" descr="http://technocheetah.edublogs.org/files/2010/01/zWinterAcrost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295400"/>
            <a:ext cx="5994400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Examples of Left-Side Work</a:t>
            </a:r>
            <a:endParaRPr lang="en-US" dirty="0"/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457200" y="5943600"/>
            <a:ext cx="8305800" cy="76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Concept Map</a:t>
            </a:r>
          </a:p>
        </p:txBody>
      </p:sp>
      <p:sp>
        <p:nvSpPr>
          <p:cNvPr id="15362" name="AutoShape 2" descr="data:image/jpeg;base64,/9j/4AAQSkZJRgABAQAAAQABAAD/2wCEAAkGBxQSEhUUExQWFhQWGR4bGBgYGRgYHBkbHRgbGh8dGhocHSgkGRolHx8YITEiJSorLi4uGyAzODMsNygtLisBCgoKDg0OGxAQGy8mHyQsNCw2NDIsNDc0LCwwNCwtLC81LjQsLCwsLywsLDQwLCwsLCwsLCwsLSwsLCwsLSwsLP/AABEIAJgBSwMBIgACEQEDEQH/xAAbAAACAwEBAQAAAAAAAAAAAAAABQMEBgIHAf/EAEkQAAEDAgQCBgcDCwMCBQUAAAECAxEABAUSITFBUQYTImFxgQcyQlKRocEUsdEVIyQzQ2JygpLh8FNjsiWTg6KjwtI0RFRzdP/EABoBAQADAQEBAAAAAAAAAAAAAAABAgMEBQb/xAA0EQACAQIEAgkDBAIDAQAAAAAAAQIDEQQSITFBYRNRcYGhscHR8CKR4TIzQvEjcgYUUgX/2gAMAwEAAhEDEQA/APcKKKKAKq3mJNNR1jiEE7BSgCfAbmu724yJkCSdAOZP04nuBpK1gqUKU8Uh15e6l7DfYa5RBjSqt2LRjcusdIrZasodAMx2gpEk8AVASaaA0ict1LTCrdsgiFAkSRJHZ0iACTrG8aa13hLC2HVNFZW0oZmsxJUmICkkncagjxO+pqUw0uA6oooqSoUUUUAUUUUAUUUUAUUUUAUUUUAUUUUAUUUUAUUUUAUUUUAUUUUAUUUUAUUUUAUUUUAUUUUAUUUUAUUUUAVya6rk0B1RRRQFLETCmlH1QuCeWZCkg/1EJ/mqql24kgtt6Ewc5GYTpplJGkT300eaCklKgCkiCDsQaS39sUJ/OBTjadUuJJ6xsb9qCCoD3hqdJB1Jq0WiwtX1BSnC26M8DL2SBlB1ABkk8+WXlVpt8rcaGUp0WtQMTl9USOEkyB+6e+obSyQg5m0rcciM7pc0HivbhISKY2ltkkk5lq1UraeQA4JHAfUkkkTJosUUUVYoFFFFAFFFFAFFFFAFFFFAFFFFAFFFFAFFFFAFFFFAFFFFAFFFFAFFFFAFFcuLCQSdABJ8BSv8rqCUuKaIZXBCwoEpzEAFaeAMjaYmhNhtSfGMeQwsN5VKcUBATl9qQn1lCSSDtO3hNt3FmkrDalQomNjE8s0Rm7pmsf0tWBcOKPsJTwBgDKZk7RmPlNQa0aanOzMjeYhdZU5vtaUpGVCzISFEapK0+sCqCFTskDx9fwi6LrSVKACtQqDIlJKTB4iRIrzu+eys9WopygNyoT+cTKZ0jgAPe02itz0YayM5CIKTqCAIJSlREDxrKlSyO939y9ZfTd9Y3ooqkcWazBObcxIBKZJgDPGWZ4T99bHMXaKo3d8pKXFJSCG/WkxMCSB3gc+Pxq6kyJoD7XJrquNeQ+P9qA7qFy7QlWVS0hUTlKgDA4xyqavJMXwNN1ieIpUSlbZYW0sCcpU0kGeaZA07prWlTztq9ilSagrs9Df6TW4UUocQ4obhKkQP4lkhI8JnupbjL5dt3VG4bCg2oobaWIkJkBat1zEQABB1Bqv0QxcdYbS5aabuECUlCUpQ8n3kADRWhkePeBosYtWyy6VNoPYUdUp908xVJwcXZmkJRlZojTbuI7bKs6Va9W4TpPuL1KfAyOWWu7bGW1K6tctOe45oT/CdlDvBpZgODsqtmVJztnIJLTi2xmAhXZSQncHhXm/TvF3nkrDLq3bS3UkdaoJJW4SEkJWkDMkA78e+RVqNKVR2RE5Rjuet3OO26FZS4kq91MrV8EzFRjHkcG3z4MufhVLDMaabyNKYVbZoy9kdWqdsridNe+Dzpjj9wpDCygwswlJ3hS1BIMd0z5VlJqKbfAtYhc6RMgEnOkjYONrbk8gVpAJ8Cau4bdh1AUFIUeOQhQB5SCZI0rNWuIyMjgS483KUKXBGUftCAPW0hUcQAImKkwe7UwFo7SyrtIkyAT6wn2UzCv5jHKuN4+gpRi5LVX7kadC7PQ1dFZXC8ZS3dLafeAW6lCkZzlBMqBSmdAfV0G/ea1VdFGrGtTVSOzM5RcXZhRVW6xFptbbbi0pW7IQCdVRvHxHxq1WtioUUUUAUUUUAUUUmvsRcDqkt5SG0jMk6ZyqTlCvZUlOUiRBz+Yyq1qdGOao7IlRb2HNFZd/ExdqyN50tt+udUK60TCf5CAo8Ccu4mrSsfgdVlzXA3SOynaQsqOyDy1M6VhHH4eU5QUtY7/2XdKQ+orO2F0ttxHWOKX1xKSD6qVwVJyAeqmAoEHkk7zOhUoASSABxNa4fE0sRDPTd0VlFxdmfaKxuPekS3YX1TSV3D3BDY7tNYMzzAIpaz0mxh2VN2LCEcnHDI8YUNfKu+OFqOOa1lzaXmZOpFOzZ6JRWIRjGLIErtbZ08m3FNk+BVM/CnfRnpK3eBQyqaebMOMr9ZB+qe/w5is5UpJX9Qpxew8ooorMucPFISc0ZY1naO+s7bWeYfZlPJLIIypA7a0QFpSVAxkAIBIEkRqJk6BNwgnKFJJ5SJ+FKcFSgOuqS2lIeOZChupKQEnhoCe0BxCppYlMU36lOJXbJRPWqJS4VDKMzijJT62ZMK0A9kSRS3GHR9pXIhSsyUq09UfmuGubM2T5jjWksbhCr1wpQMuXqw5pq4nVwDyKR4oPKqlz0WQ44gOqUdHjKTHrPZwNQeCzqOVQb06ihK7MRa3iRcKIBCVqSAQN1FSUwdNJJJB02FbLoXfq9VZJD3aQVTOYApUDPMNlQ8DXTPQ9vqEoKVZgpGYFxUEIdSc2h3KU5h3xTfDcLat3MraEplvQx2uyrXXczmFEXq1oSjZIuYn+qWJKcySkEAmCREwBOlI3r8FhLWQgwgSIKd5HVwZWVZSEgctYitNSHDUoVcreS0AlQyoc94pKitQTGkyBm9rKe6RzI4u7F1Sk5gAHVQoZzCdJMpGi1AAidjpIrQJTAil+LvFPV5RmIXmI45QlWaOZjQDmRV9tYUAQZBEg8xUkNnVFJ7rpPbN3At1uhLpjQ7AnYFWwJ7+6nFS4tboqmnsFeeNNxjN8B7TTJ88kee3zr0OsDdJjGHwIldu0rXuUU8q3w+77PYxxP7bLOMYSLhJyr6t1shTTg3QrQ/AzqK5telJft7q3eT1d40yvMjguEHtNxuk8q+XuMN2qkdesIDhypMGM22p4bbmKodLMDcuEoctlhq5a9Rc6EEQUnQ9kyeB3762lBSVpdzOWhUcCqL9y7QMPt1FCEqX9qdTPZSp1eVpP7yhv3edddMMOS3h6m0JCUJygRA9sGVTqo8zxrlV03glmhsJ619XaImCtZMrWTqQkbDfgOZq/0oeDuH5xqFIQsb7Eg/X5VeF4KNtvPn89y1SWedzT2ySuwaSAFFbTadQFCFJSCTIiAJNZi/H2NbDCs6lOOKyuElxTiUIAQI9aQXI/l3iI1XQ9zNY2x/wBpA+CQPpWfcPXYy4Tqm0ZSkfurdzEnxywK4a2GVbPTk7Kz2+3mdsa3RxUuw6aUvgw8eZ6uOPCSOdWEOOnZhzzLY+RXrvU+PYoWEtpb1eeV1bSY4zJJA9lI1JpYrDL3crJIGgCojXTYATp376zE18+/+N4SOssz7zqhi51FpYMU6MpulFL7YGZBGYLkpMgpIAEDWZmQQa76EY0624bC7VLqBLSz+0RGgJO5jWe4g6ivlvii7Zxq3uT23ZLSo1OVXaEpEcRvzFRdOLJYQm6ZnrmDnBHFIMkGN+HzHGvpMHQhCiqCVo/x5P2ezOCtUkqmZ9/Z+Dr0pW2f7HJKQp4tFQ3AdbUn7xVjoNjq8yrG6P6SyOyrg82NlA8SBE8995it00xFNzhbVygadY04BOxC8pHiDI8qi6S4IXkh1hWW6YBW0occp9XwI2njpsTW8YqVJRl1tdny5nUqOFTkz0Gl3SHETbWzrwAUW0yAdJ1Aqv0Ux1N5bpcGix2XE+6sbjw4juNV/SAgnD7mPcn4KBP3VyqDU8r67HTm0uhLhXTa4L9s3c2yWkXPqLSufZJAI1gzlEGPWG9buvKsaUXMNaeTou36p5MaxBjh4T5CvTrG5S62hxOqVpCh4ETW2JpxVpRVt13/ANGNCq5rUnrMNgB+4ABzFzMYCif1aIJ35QPCBWnqJ+4QgStSUgcVED768fH4GGMpdFNtK99DrhPK7meubpCCM5ylZATIIJJ4ARqap3mJpbGdSHAmUgqKCkDN2QSVRO9LMbxBD+I9YSCzYNqUdyC4YnYwdQmORbPOs4zfXDqXre5WFKfZDzI00ObOlGmx0iI7+JrCj/w7DrLJzlz2435dWveZT/8AoOLdlsb26YeWpISwsFDqFBSigCEqEn1piJ4VY9IaM2HXKebceRIB+Vfei3SRt+1aWtYC8uVf8Q0J89/OpulriV2FyUkKHUrIIII0TNd2AwFPBS6ON/1a36y9So5xzcjzJq3TZotkW7ZW7coIzEjMtRgDMqJyySSBG/x27PQBtSPz7763CNVJcKEpP7ieQ75rINHK5gTits3V+BUhIHzO/d316BjnS+3tjkzda/sGWu2sngDHq+evIGvarzqtpQ3d7/e3h/ZxUowy3kJcNfdtLtVm88t5Ja61l1QlyJKSlah6yp2UeHjXGIqDV9ZXCN3lFpY95JgJ7uzJ+XdUOEWTzr67y5IS6uEIb9ltAIIB95W3z5wJcMe/KGJJcTJt7MEBWwW6d48IEfwHmKpbK2+Wv2t85lU88tO43F5dJaQpxZyoSJUTwArCrffxLtOLXb2Z1Q2iUuPJ4KWrcJOnZHA+dW+n7pedtrFOzquse7m29fmZHwpV0r6UrtVi3t0l24WAQmCcogx2QJJPBIjQDwqtCi7JpfU/Bdf5LV6jzZUXx0Nw8JH6MlJ9lSSpK55heYEHjM1A7f3GFgOKdNzZAwQ5HWtAmAUuftB3Hb50otOimMugOqugyvglZE7z6qEFIHjNO7Po5e3Fw0MQ6osW/aHVEw+v2c6SBlCd4gAmryUU/rmpLjrf7fhiEai2GfSjGQ1bsG3hC33EdSrqgrLnUnMchiDlUr51ncVXiTaVPi8KupSpzKtlsJOVJlIKddRI+s076dt5rjDx/vTHgUfSaa4tZB1h5Eeu2pOhHtJIrKGWEYu2/X2tehNSU8+j2LHRW/XcWjLzkZ1olUCBMnhJrJ4q/ev377LVz1CGAnLkbQpWVaUkyVHafpTf0X3PWYax+7mT8Fn6EVSZj8sXKY1U0k78ktDb/NqmMVGtUVtr+fsWqSl0cWn1EHRDF3mbm6YvLhTqG2w6lxYAhI9Y6axrtJ9XTc1WuOkd4oi/bH6Kj9hpLjRVBc/iGhHhtEzYftEqxpKFCUOWigoHYglQM1UwtJsbk2Lx/NOmbZZ2MmcivH/lPMVq4QbbtrZO3LjbmUzzUUb7Drlq4Sh9s5gpJynuJBIjnIE+FU+lWOJs2c0ZnFHK0gbqWdBpyrJ29wcJenU2LytRr+YWeP8ACf8ANRrHbvHEbs3M/o7K+qt9Yzq9tY7o2Pf3VhDDrNmf6fmhedf6NNxlgfR5H2Z37VDjj+rpPPcAHcBBkzzk8ai6M4hdG2bykqSMwSpWXMUhagmeZygVz0qvFqDdoxBeuISP3W/aJ5SAR4ZjwrZYXh6WGkNJ1CBEncniT4mT51arO0by3b8PnkVopvYuVhMWcjGkD3rb7nM1busZ0ibjFLUx6zDqfgZ+tY4d/U+x+RtX/QxT07tEurskODMhVylJB00XKSJ56mobS/OGqctb1SurSkqtn1ahaE6hBgeuNtfDlNvpir87Yaf/AHjX15+NbjFMLZuUdW+2lxEzlUJEiuiVRQjFNaP3OalDOmYnoxg5vkXF9cJ/+pbU3boI/VskEAjvVvPLUetVTo3+kYQlJ0hC0be7nA4DX1flXpaEgAACANABwFebdAeyi4Z/07h1GoJ5D75qIVHUUn1WfYti1aKglY0/o6dzYdbnkkjzStQ+lJ+ibma8xF3gbgI/7aCmr3osEYa0nXsqcH/qKpb0QITcYggn1bpSz4OAkfIUa+uqvn6kTJ/44P5sWcLaNzeXDxJHUjqGjocqoCnVJnTNsn41oLezKQpKHVTpJMKKeJidiRz2rO9C8QQ2m6bXIKLt6TBIhRCkqJ4AjQE7xT/7YyjOtLqM6+AUVyqOCAdTzy8q5MT+411aHXQ0pq3EzXpItOqtEO5ipTL6FIKokTKSM3eYPlWhCcwUhQGUjmdyAD4Cs301vFXa7OxCSlxxYefT/ptNkzJ7ztzjvFaPrgkqJMAzPdlkz5fhXTG6oxT31fdp7M4sR+6YCyk4FeNHX7O+pIP8LqFTHiTWzad7E90z3dk/jWWwdn/oF06oEdepxw7j9plB2Hu03SvrcMQ4nXPakzyPUJ+oPwrep/L/AGf3svYzqwbUSDEXfyfdi8QP0d8hFwkeyrcOff5zzFbPGGg/aupBkONKAI45kGCPka826K4qp1r7LeJKg6glo/6iEkSAffTCo8Oe73oVihtXVYdcK1Gtus+22rUJ8d4HiOAnOtSktf5R8Uvb5sa0anB7P54lHoOvrbAtq2KSnuACygyDySpJ8BWh9Gd0V2CEq9ZlSmldxSdvgRWc6BIypuWdurdWnygbjlofnTf0fry3GINRADwWBM/rMyiByG1WxC0muafp6laDtP7+5tqwWP4ymyQ9mQl11OvWFRUZKoRnBTCdxoD7Jitji16GGXHTshJPnGg8zArx9tKri8ZbV2squueMEZlAAgGdwBDY05Vx0IZ6iT237kei42oym+zvLFw0llpi2WSV3CuuufeUkQvq/EkBMc55046W36A9a3HVJQltZQrVOrauyToNIhUcPCaRYpZXn2t5arVxZmGjmbylAmDJEgk9rSK7xD7U6w60qwWrrNBDiJSrsqTASmI7I5ca9BqcqsZaW7Vx348Fp3HJCNFUGm/qfxDPordu2zr1qgoErlJWFEZTrolPEdobxPhTt28H2W7tncybhbLrnaCEh0ZYKkZSQAIAKTqNzvNZq6tXUMW144nK8wrq30zrlVAEx7UgeajVrH7rNatOp1JkgyST1gLakzy7StI4fHnxS/yqa4+a39+82wSU6WV7r829izg+ENXlgwHgohIzIhWUghKkAyPCrb71jg6AQ2EqVKUkDMtRCZICjsNRyFVujt6i3wpp5QVlCFaJiSc6kwAdNSTvX1rphbOZU3du8y25+rW+3LawRoQoSDpJ5d9btSlJ6Nxu9Eeek1oV8Pw69xEZtLS1VqCCFOLSRPZj1QZO+o7+O/wPB2rRlLLIhI56kk7knn/grCP2irMKucOVCBC3beSptaCM2ZvkYzbcBptB3mE4qi4t0Po9Vac3hG4PeCCPKufEuTWn6fXmdGHyW03MVZXAdvL27URDX5lHMhHaVHd6h86i9E2HqfL2JviXH1qS3+6gGCR5gpHcnvqhgZP5Ju3QO0oXChqdDlUJ+WgrXei6PyVaR7h/5qrfENwpyS61HuS/BFFKTuzVUUUV5h1mN6bD9Mw/UD84rfwTT1JExAA4nfu0pB08XlucPP8AvEa/y8qcpuz7oEfxeYH0P4V1tN04dj82cU2lUfzghJ6KVAWzzQ3auFpI5aJNQ3y8mOpGv5y1kAcSFLB+QHwqG56EtLdW807csKcMrS08pKSqSTIyzvPHnVjB+h7bL6bhTty88kFKVOuqchJmQJiRHMxJrVuGaU77rbtQc04qIZ5xxocrYnefaUPwp70x6PpvbdTezg7TauKVjby2+R4UjZb/AOuAnf7Me7iOHPetzWFWTjKMlukjenFODT62ed4LiIeSu0vQOuAKHUq06wD2xA0MRqOISRvTG4t2MOtDl0ZZmANT2iZjmozFVvSVaJQu0uU9lxLyUlQ0JTqqDG+xHgSONL+lTSnb/D7ZzVla1qUke1l1E90BQ8zyFdEUppS2Tvddm/gcsouMnEddA8KWrNe3H658dhPuNnYDxEeXia2VfEiBFfa4alRzldnbCCirIKxfT1vLcYe7xDym/wDuJjXu0NbJbgTuQPExWU9Jjf6EHUjMbd1t3TklUGPImr4d2qL7ffQVFeLQn6dryizVyvGNjtvv869FryfptijDjVuG30LIuWeyHEqIEkbDbSPjXqn2hG+ZPxFaYhWjHvMMNsySvO8FT1d/iDZA1dS4O/PKjp5it/8AaUe+n4isDjSkt4yhQUkJeYIUZEEoJJk84SKjDPWS615a+hbEq8NBt6NFRbOo/wBO4dT8wr60tUgMYw8g6C9aStB5uNjKR/SCT/FUvo7uki5xBgKBIeDoggjK4ngRodU/Or/pAwl11pt+2E3NqvrGwN1j2kd8gDTjEVq5Za8k9peuq8SIxzUkLL7Cblp37VZ5C6oQ8yvRLoGqSDwWNgSfrPC8exNfZZw1DS1ada46gpHeQNT5TTXo/wBIG7xCXWzAOi0H1kKnVJHLkaYLf0HEDfukx8fwqG3m+uKb5/3qZKo4K1yh0T6Nm2LjzznX3T/612IHclA4J2HfA8KX+kC7IZFu2CXrhQSiNwmRmnluE+fdTnFseatWusdOmiUpHrKUBIyjidu4Ut6H4M446q/uhDqx+bQf2aOA/t4k67TGTi+mnw25vh3Lj9uJZLpPpXz+ybpXh4Ywd1lOzbKU+MFMn61n+iN5mwdqfZQ5M8khWnhBArWekJ0Jw65nijL/AFKCfrWG6NIyYS4BEpS7Gn7x1PkIq9FXw0m//S8mMS7SSJ7fAlXGCMraH5+3zraPHRapT5jhzAqRDKMUtELbGW4T2m1JPquJ1KZ3SCdO6ARsK13o/bAw9iOIJ+K1GsvfWn5NvgQQm1uljWBCHDpB5J157Ee7VukbqTit02199V85lZQtCMuSuK/R7iCl3d0l7RxQlwEZSFhRCjHAkq8PlWm6LjJil0nT84y0vzGh+ajTNzCWg8u4gJdUnKVjWQI3HEkBI8hSvD3cuLqKv/w9f+4j8d6rOaqZmlbT2IhpNdpc9JDp+ztoHtuCRp2ggFzKAd5ygQKynQi3UrrnySS65CTA9QL0yiNjoD/DV30g480820pleYNhTmiVTmIyIGoETKiP4a6cuBh9gTA6xKMqB/urnSOAB1rLDxtBy69PV+h2YyTywo9rfkhPduKu3n3OvfQ22eraSggZg3OdZHtDOQkad3DRk10cf7MXziD60FAOXSATCxBy6b7iqWB2JbQgKJISkBWsgkrUrQ8cypVqeZp9eXhQj1iVqVvOx1bTAkzqJM75SPCksRK/02t2L2OxYKCilx7XuU+jL6n/ALXZXKkrKAU5wkhSkqkhR/eBIM77cqR4NcyBauq7TVwy0RHs9cgAeAgireFPoZxBgplKH2FolXEp7SVE84yz/EKqdL0Fm+BR2ftCEq0OnXNSUzP8I/rrWbzQ7VfvWjOaglSxWTnb1QzwFr/p13ar9a3U8gafzgj+aTWs6GZLrDWkuIStGUoKVCQQlRSND3AVkrC+QvEHFt/q7tjORtC0ghSTyUCHDWh9EpP2AJO6HFJ57RVq2tPMuLT87+JywWWq4vh+BZgzf2O7eslKPVJAcZJ7R6ozKDzAJUNfdJ41J0NUWm8QtJ7LMqb7krQqB5ZZ86l6cIDeIWTvvJcbV3p0j4Z1GjoknNiN+D/psgxtqiPxq0nmpZ31J96djOKy1cqFOAILmEFGpzNvBKRrrLmsRqda1nozQE4ZbCZhJnuOdUjypB0FMMONEatPOJM6A6ZuG8kkd9X+jT4sbpyyWYadJdtidtfWQPP7/wB4VGIu88V138yaErPU29FFFecdpjPSL2TZOASUXCY81JpovOYMK79Y24AT40u9KSD9jCwJLbqF6d099NXrkAE5tgToSrQCN/hrXYv2o25r59zhrJdI7syzvS1fWuMsWdxcKahKygwgHaCSrmFcOHjU+E9IXnLr7M9a9QS2Vpl3OSM0cBoT2vDLVj0U2/6K48dVPvuLJ5gKyfeFHzo6SoCMUsnPfQtEgxxga/z1f6ekdO2yevNIlx+hSPoTGMo//mPfx/tWzrFPnLjTB99hQ+Gc/Stpx8q56/8AH/VG9HZ9pj/SSZTaoG6rhMfAj61RvO3jVn+4hxXHilwc+c1Z9ICpuLBP+6VbT6uU1VwyFY2RM9VblPho2f8A3H41009KF+UvFpGM9ayXZ6noNFFFeedgixB3NcZCAUpSgwRIOdZB02JATHdmNV8YwdDg6hZUWVgy2FFIJO47JBUnfsnSvrut64P3WtuX5zfuq7dKl5PclZ/4AfMmqXObe9+sVWXQnD0EZbNjskQSgKM77qkk7b08RYtf6Teo9xP4V8bVEnkVH4ACpEiB5AfE1Ztvc1Vjn7AzsGm9x7Ce/updjHRGyucpet0KKT2YlMSQT6pE7caalyJPKT8P8NdBWvgPmf7VKdndCyEuG9E7W2JNsgsKVAJbUrXXSZJB86YAvN6gh1PeAlfkdj8qlSqJgEwdfM768hJ8K6vEqLagg5VqBCTyMaHy0qG76sJLgZHE+jlu+8X7V5dleHUkJgLPNxpUBevEb8Z0qjYW+LuFxCXLEpQ4UKdUhzMoiCTlBjSfjWkbxBKiGb1CUrHqlQ7C+9KtgrYxNQ4UWWm3c+gFw4lIBJUdRCUhJlR20raOImlbftDpX3RzgvQlKHA/dOm6uBspQCUI/wD1tjQec90VrKV2QcX2lktgDstzmI13cVJzK7gYHedasBTkEyggbaEafGqTqSm7yJVoqyE3pHTOHXHcEn4LSa8+wrpLZs2S2TcpWooWJyrklaiqPV3AO/jXralLIKVNpUkzIzTp3gpFQlCONuPg2frW9LEKFNwkr633/DMqlNTad9uQk9F1yXMNZVqRK8pPEZzFOekWCovGFMubHUHSUqGxE/4QSONTovm0iPUgbEZY+nwqQXzZ9tPxHDQ1lOrmqOa01uaRUcuW5gujOIOAuWdwSX2TAn2kwMqhz4DzSeNTWiB+VmwoHK9ZqTB5hwSD39mn2P8ARO3vVJcWpaFp0C2l5SRyJg99VsJ6B29u+i4S5cLcbBCesdKhBBBERtqdK63XpOLeza2txOeFCUZp8DLYrhC03rVrOdpMPDXVKApWVKhG2YkT7pjgKr9O7lJvWmifzdsnOslUDrFaJk93ZIHj31vMe6Js3biXVLdbcSICmlBBjXcwTxNfejfRZuzLxDjryniCpTxC1QkEATAkCTvWaqwVOyetvF7+B1LM6/STV9vD8mIZZKJSmHEg+ysqgqgJAIUQZTlPdJ2mrN4MyklRSUIJQkiSAU5gSdJVCc575I1kTs3+itosklhAKt8spkxE9kjWKiHRCziOp05FS/8A5bVxnp/9uD1d/need9Jjlt0Opyyw8HTBEBJUUnLz0KATtKfGmnpDYJYbuWk51NLQ6BzCoP8ASSP7VrbvobaLadaDeTrU5SsarAmdFKmNaz7/AEGum2ltsXilhTeQof7SSIMAGOxB10ruw9SGVKTtZ+DPKxSc6vSQE2J2YZuLC66tDanQpJj2swASVlOknP36ca0Poz7JvW5BCX8w8FJj/wBtcYj0VuHrG1ZLjaX7dcyvVJSnMEjSdYyfA1P0Uwty0ffeubi3PXBIytykAp0B7R74jmamU6fQON9V466GbzOtnfEg6fpzXliknSHDHgW/88679HqM79+/7zqUA9yAfxqv0xsn37pt62dtihpsphxapClEyYSOWWKv9AWPsrLiH3Wi4pwrORWbeN/OolUgsMop6/lv2KRj/ncuFhViDwsMRcDhCWLvUKOyV/SVEgjvTyp90gwlu6bDaiUrBzIWnVSFRw4RqJ5/MXukeG296yWnVJg6pVIlJ5ivOGkYnh5U20BdMAwIUCqOCQfWQOEQQOA4m9Nqqk4ytJc7X5p+aKzjlZpk3mLsjL+iPAbLV1iCR3gaA/5Jq70b6WrcuFWt22hp8aoyklLgiezOu2o5wdopJZ9JLlyAcNuMwjTQAHiCSBp+FTWHRu6u7tq6vG026WSChCVBTioMgKWOAOs6coE1Lpxs+kstOV78NFv9i0JTuaL0gtFWH3AAkhIV/SoH7gaXXLpVYF0lIKraRurUt8+B1NPOlygLK5KtuqV91YdWOMDCQlLqS4lltBTn7QJypOhA2157VXDRlKCSX8vMrid+41vo9ay4ba97YV/USr60u6dkC6w4nT88RO+5Rp5xT3olalqytmzullAPjkE/Os56S3glzDiSAPtSZJMaSJOulZ0fqxHe/U2qK1IMX0xixInVtY/8q/xrcca8/wAbvEHFsPCFJWYX6qgqBHEivQKpX/TDs9WTSvr2mI6So6zFrRv3W1KPnnH0FVui+uM3RO4bUPgpoD5CosexYWuL9c826W0slCVITMq7JgSRMSrbaoOg2IJexR1aEOJQtlUZ0KTJlkmZETM8da6mmqL6sq802ZJN1U+b8mem0UUV5p1mPvr9tm7eUsn9mAAJJhKiSAJJiU/EVYtLwOuZ0HMClOU/+oQJ46gR+FLuk+CXH2pT7KStLqMigjLmGgB9ZQAnKNZ076cYL0dCGUJXooKWohMGM6irKCRwECQAdNIrNXuccVNzatpcsJfSEwVDYjfjp/evj2KMJmXWxKuKgNAnSJ8KuowlkfskE81DMf6lSastMJT6qQPAAfdVrHQoMSIxdhQID7XqpHrp59rjV23eCpUCCJJJBB0AAGo50xUkHcCqFxgzKzOTKr3kdg+ZTvudDNLMZZENiDBKtDuRxGYnQ/I1aU52iSdE6fU/QeRqkqyfakoUHkmJSvsq05LGnLSBVROISoIUlTRKphzSdcxg7HXaDxqL2KZsqsy/dsJdHVuJCkkZlA7d0cdDSfo3hjTXWqAlQdUhKlEnKAUwlPuz3anvps0rVSiOyDvB1SkA+ep+RpTg10CpxsAyHC5JGi0xCij3khcjhwNTc0UnlZo1DTyr6nb5fCoir4RPkNq+qXw8vM/21qSLnbZ18h8TJ/CunPu/Go2VbnmSfIaD7vnUTj2h79o7uXnQN6E+fYajY/Wo3kiRoNZ4Dx+nzr7P4Vy+Zc8EH6ihHAg+xpJ2iT7JKdBJ4HQ7V2q1AiFOA8O2fHUE6jhXSCSoab/Lf48BXx1Z8YJ007x9RUEJI7FusA/nV+eX8KjLK4/XKkfuo4nwru4cMlPNI/5QflXLSyQnkYPxJjjyipJaR8VaO/66v6EaVE1YPCc1ys/yJFMHZ+lfFq35UshlXxlE4Tm/WPPLj9/J8kRXwYO2DqFTA/aL31/e7/kKvEnXwHzmujvwjT6z9KWROWJSaw1kDVsGD7Wu20yeGtc2zKBAShCQQTokCRrufh86mUshHeSfrFRWrmp5hIHnJ+WvzqCuhc6hMg5R8B+FddWkxKU/AVEXdY8B58fhpX1DvdpqeP8AnP4VOhfQ+qtkGJQjQcUjSKrG1ZUDDaIJPsjhoeHd8qkffIB01/yPKYqiy6cmg74/8x4TrKR35qNlJNbEz1izM9WkTIkSnTxBHGT5V8NkkRlK0nLPrqMSeMnf5612T63dA256een31G5dQdiZJJ7gkTy56f4ajQjQ6fDoSUqLbqSmCkggnSCDw41n7vonh6wEvWpb4yCsbzIJB/HyrQMPyZI10Mzy/vP9NTB/NoZA0Jq0Zyi7xdidy5alGUJQRlSIGsxAiKrYvgzF0kJuGkupBkBQmD3cqrKtW1EkIyqgapJSYM7xpPxrpTLiSAH1RrOZKSOcSI22opNO6LZnxRxhXRWztlZ2LdttfvJGvLc+dOaVJQ9p+e0/gSO/Wak+zLUCFOrOvs5UaacQJ7qmU5Sd2SpdSLj7qUiVEADnFUFYtmSOpT1hM5YMJ05rggDwmg4e2D6gJEdpXaOneqTNWUI1n/NeAqpF5M+YcpyD1xSV79gEJA4ATqfH7quVTHaJM9ny1/tVkpPvH5fhUotE7ooooWCiiigCiiigCorm2Q4kpcSFJO4UJFS0UAoxEBtCGGpSp05U6k5UgSpQk6QkGO8iuMSs+qQhxGgtxISBr1YEKT39n5gU2LKSoLyjMAQFcQDBInkYHwqSosNEUnUmAUJStEAxJSe6DqCNt4qlcXOQKUUuIIBIzCRmiASoEpAHMmnDaAkADYaCuqWKON9hZbuNkQFpypSEg5hP31VYQVbAwCCZ5AyABz257/Bs9ZtrMqQhR5lIP3ioDg7HBpI4dkZf+MVFirg2QsMqOsbEkd50308fhULilKU6YI4J0MnYDfbtCf8ADVpOEIAgKdH/AIiz95OtBwkf6j3/AHFfdtSwyOx8Qk6K4ACOZ010qNayToCdeR46/dI8T8JBhqxtcO78erPH+HyroWLnG4cP8rY+5FBZlS7fUHDAMZRGgiSIHfuZmpQtSYhPLyG0aeBqU4XPrPOn+YJ/4gUHCEHdTh/8RfdyPcKajLI5WtZ1y7GOO2hnbkPnUCn1ZJMIzKk5ikZRmkazv+PCrX5GZ4on+IqVxniTUzeHtJMhtAPPKKnUnLIWqxMJklxvXUQZ234+cd9cLxXTQySBASlatZMjspO31p2hlIEAADuArulhkfWIvtwIByunWDDTggAGPWA7qgbuXc09Q4QSJkAcyYlX8Hdoa0lFRYjo+ZnCbrU9UgSVQAsq0MRuAJ9Yb9/dXBF4ZhIAghIypkHYT+e1G01pqKmw6PmZhK3QO228FJTqQlBHGCEpWonYz5eNfWrpHZBWlJjVK5bJ47KA4xFaavikyIOoqMo6MS2iVKJGhMzMgztxHdl+BqurMVQEknMpI13gyoxpx5U2VhDBJPVIk7kCD8RUZwqDLbi0k6akrEbx2jPzpYjo2L0LUJTBzFJB+cAczO8aGDzqz1+VJMHeBruZjSeOkx5VOqzWJylI0hO4ga+OutRFt1JTLYWlPulJM8+1l18KCzRKlwAxx0ME6ydPkI+NCnRp46ajU7E+GtVE3kKHWJUknUkoXA7s0RuTx5V8ViLJWIcbzGRqRoAdZ14/WlyMyLyHxx7z3wDHA866fciAPWV8vPgf71C2+NVggg6IA9o61ESQuDOZWpgHkBP+bUuTm0LiE8BttrxPE1ypU6J2j5fSvlw5khI9ZQ+QPHkKkY0BPD76ktyOlDWPDTkJ38fwqzVBD4zQVjMSIHE88o3I/CrufuNC0WdUUUVJYKKKKAKKKKAKKKKAKKKKAKKKKAKKKKAKKKKAKKKKAKKKKAKKKKAKKKKAKKKKAKKKKAKKKKAKKKKAKKKKAK4WylW6QfEA18ooCovBmD+yR5AD7qjOAse6RAjRShA7tfD4CiiosiuSPUffyG1M9v8ArX+NffyIzxRm/iKlfeaKKWRHRx6ixb4e0gyhtCTzCQKs0UVJZJLY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650" name="Picture 2" descr="http://www.internet4classrooms.com/generic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447800"/>
            <a:ext cx="6525718" cy="37553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Examples of Left-Side Work</a:t>
            </a:r>
            <a:endParaRPr lang="en-US" dirty="0"/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457200" y="5943600"/>
            <a:ext cx="8305800" cy="76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Illustrated Definition</a:t>
            </a:r>
          </a:p>
        </p:txBody>
      </p:sp>
      <p:sp>
        <p:nvSpPr>
          <p:cNvPr id="15362" name="AutoShape 2" descr="data:image/jpeg;base64,/9j/4AAQSkZJRgABAQAAAQABAAD/2wCEAAkGBxQSEhUUExQWFhQWGR4bGBgYGRgYHBkbHRgbGh8dGhocHSgkGRolHx8YITEiJSorLi4uGyAzODMsNygtLisBCgoKDg0OGxAQGy8mHyQsNCw2NDIsNDc0LCwwNCwtLC81LjQsLCwsLywsLDQwLCwsLCwsLCwsLSwsLCwsLSwsLP/AABEIAJgBSwMBIgACEQEDEQH/xAAbAAACAwEBAQAAAAAAAAAAAAAABQMEBgIHAf/EAEkQAAEDAgQCBgcDCwMCBQUAAAECAxEABAUSITFBUQYTImFxgQcyQlKRocEUsdEVIyQzQ2JygpLh8FNjsiWTg6KjwtI0RFRzdP/EABoBAQADAQEBAAAAAAAAAAAAAAABAgMEBQb/xAA0EQACAQIEAgkDBAIDAQAAAAAAAQIDEQQSITFBYRNRcYGhscHR8CKR4TIzQvEjcgYUUgX/2gAMAwEAAhEDEQA/APcKKKKAKq3mJNNR1jiEE7BSgCfAbmu724yJkCSdAOZP04nuBpK1gqUKU8Uh15e6l7DfYa5RBjSqt2LRjcusdIrZasodAMx2gpEk8AVASaaA0ict1LTCrdsgiFAkSRJHZ0iACTrG8aa13hLC2HVNFZW0oZmsxJUmICkkncagjxO+pqUw0uA6oooqSoUUUUAUUUUAUUUUAUUUUAUUUUAUUUUAUUUUAUUUUAUUUUAUUUUAUUUUAUUUUAUUUUAUUUUAUUUUAUUUUAVya6rk0B1RRRQFLETCmlH1QuCeWZCkg/1EJ/mqql24kgtt6Ewc5GYTpplJGkT300eaCklKgCkiCDsQaS39sUJ/OBTjadUuJJ6xsb9qCCoD3hqdJB1Jq0WiwtX1BSnC26M8DL2SBlB1ABkk8+WXlVpt8rcaGUp0WtQMTl9USOEkyB+6e+obSyQg5m0rcciM7pc0HivbhISKY2ltkkk5lq1UraeQA4JHAfUkkkTJosUUUVYoFFFFAFFFFAFFFFAFFFFAFFFFAFFFFAFFFFAFFFFAFFFFAFFFFAFFFFAFFcuLCQSdABJ8BSv8rqCUuKaIZXBCwoEpzEAFaeAMjaYmhNhtSfGMeQwsN5VKcUBATl9qQn1lCSSDtO3hNt3FmkrDalQomNjE8s0Rm7pmsf0tWBcOKPsJTwBgDKZk7RmPlNQa0aanOzMjeYhdZU5vtaUpGVCzISFEapK0+sCqCFTskDx9fwi6LrSVKACtQqDIlJKTB4iRIrzu+eys9WopygNyoT+cTKZ0jgAPe02itz0YayM5CIKTqCAIJSlREDxrKlSyO939y9ZfTd9Y3ooqkcWazBObcxIBKZJgDPGWZ4T99bHMXaKo3d8pKXFJSCG/WkxMCSB3gc+Pxq6kyJoD7XJrquNeQ+P9qA7qFy7QlWVS0hUTlKgDA4xyqavJMXwNN1ieIpUSlbZYW0sCcpU0kGeaZA07prWlTztq9ilSagrs9Df6TW4UUocQ4obhKkQP4lkhI8JnupbjL5dt3VG4bCg2oobaWIkJkBat1zEQABB1Bqv0QxcdYbS5aabuECUlCUpQ8n3kADRWhkePeBosYtWyy6VNoPYUdUp908xVJwcXZmkJRlZojTbuI7bKs6Va9W4TpPuL1KfAyOWWu7bGW1K6tctOe45oT/CdlDvBpZgODsqtmVJztnIJLTi2xmAhXZSQncHhXm/TvF3nkrDLq3bS3UkdaoJJW4SEkJWkDMkA78e+RVqNKVR2RE5Rjuet3OO26FZS4kq91MrV8EzFRjHkcG3z4MufhVLDMaabyNKYVbZoy9kdWqdsridNe+Dzpjj9wpDCygwswlJ3hS1BIMd0z5VlJqKbfAtYhc6RMgEnOkjYONrbk8gVpAJ8Cau4bdh1AUFIUeOQhQB5SCZI0rNWuIyMjgS483KUKXBGUftCAPW0hUcQAImKkwe7UwFo7SyrtIkyAT6wn2UzCv5jHKuN4+gpRi5LVX7kadC7PQ1dFZXC8ZS3dLafeAW6lCkZzlBMqBSmdAfV0G/ea1VdFGrGtTVSOzM5RcXZhRVW6xFptbbbi0pW7IQCdVRvHxHxq1WtioUUUUAUUUUAUUUmvsRcDqkt5SG0jMk6ZyqTlCvZUlOUiRBz+Yyq1qdGOao7IlRb2HNFZd/ExdqyN50tt+udUK60TCf5CAo8Ccu4mrSsfgdVlzXA3SOynaQsqOyDy1M6VhHH4eU5QUtY7/2XdKQ+orO2F0ttxHWOKX1xKSD6qVwVJyAeqmAoEHkk7zOhUoASSABxNa4fE0sRDPTd0VlFxdmfaKxuPekS3YX1TSV3D3BDY7tNYMzzAIpaz0mxh2VN2LCEcnHDI8YUNfKu+OFqOOa1lzaXmZOpFOzZ6JRWIRjGLIErtbZ08m3FNk+BVM/CnfRnpK3eBQyqaebMOMr9ZB+qe/w5is5UpJX9Qpxew8ooorMucPFISc0ZY1naO+s7bWeYfZlPJLIIypA7a0QFpSVAxkAIBIEkRqJk6BNwgnKFJJ5SJ+FKcFSgOuqS2lIeOZChupKQEnhoCe0BxCppYlMU36lOJXbJRPWqJS4VDKMzijJT62ZMK0A9kSRS3GHR9pXIhSsyUq09UfmuGubM2T5jjWksbhCr1wpQMuXqw5pq4nVwDyKR4oPKqlz0WQ44gOqUdHjKTHrPZwNQeCzqOVQb06ihK7MRa3iRcKIBCVqSAQN1FSUwdNJJJB02FbLoXfq9VZJD3aQVTOYApUDPMNlQ8DXTPQ9vqEoKVZgpGYFxUEIdSc2h3KU5h3xTfDcLat3MraEplvQx2uyrXXczmFEXq1oSjZIuYn+qWJKcySkEAmCREwBOlI3r8FhLWQgwgSIKd5HVwZWVZSEgctYitNSHDUoVcreS0AlQyoc94pKitQTGkyBm9rKe6RzI4u7F1Sk5gAHVQoZzCdJMpGi1AAidjpIrQJTAil+LvFPV5RmIXmI45QlWaOZjQDmRV9tYUAQZBEg8xUkNnVFJ7rpPbN3At1uhLpjQ7AnYFWwJ7+6nFS4tboqmnsFeeNNxjN8B7TTJ88kee3zr0OsDdJjGHwIldu0rXuUU8q3w+77PYxxP7bLOMYSLhJyr6t1shTTg3QrQ/AzqK5telJft7q3eT1d40yvMjguEHtNxuk8q+XuMN2qkdesIDhypMGM22p4bbmKodLMDcuEoctlhq5a9Rc6EEQUnQ9kyeB3762lBSVpdzOWhUcCqL9y7QMPt1FCEqX9qdTPZSp1eVpP7yhv3edddMMOS3h6m0JCUJygRA9sGVTqo8zxrlV03glmhsJ619XaImCtZMrWTqQkbDfgOZq/0oeDuH5xqFIQsb7Eg/X5VeF4KNtvPn89y1SWedzT2ySuwaSAFFbTadQFCFJSCTIiAJNZi/H2NbDCs6lOOKyuElxTiUIAQI9aQXI/l3iI1XQ9zNY2x/wBpA+CQPpWfcPXYy4Tqm0ZSkfurdzEnxywK4a2GVbPTk7Kz2+3mdsa3RxUuw6aUvgw8eZ6uOPCSOdWEOOnZhzzLY+RXrvU+PYoWEtpb1eeV1bSY4zJJA9lI1JpYrDL3crJIGgCojXTYATp376zE18+/+N4SOssz7zqhi51FpYMU6MpulFL7YGZBGYLkpMgpIAEDWZmQQa76EY0624bC7VLqBLSz+0RGgJO5jWe4g6ivlvii7Zxq3uT23ZLSo1OVXaEpEcRvzFRdOLJYQm6ZnrmDnBHFIMkGN+HzHGvpMHQhCiqCVo/x5P2ezOCtUkqmZ9/Z+Dr0pW2f7HJKQp4tFQ3AdbUn7xVjoNjq8yrG6P6SyOyrg82NlA8SBE8995it00xFNzhbVygadY04BOxC8pHiDI8qi6S4IXkh1hWW6YBW0occp9XwI2njpsTW8YqVJRl1tdny5nUqOFTkz0Gl3SHETbWzrwAUW0yAdJ1Aqv0Ux1N5bpcGix2XE+6sbjw4juNV/SAgnD7mPcn4KBP3VyqDU8r67HTm0uhLhXTa4L9s3c2yWkXPqLSufZJAI1gzlEGPWG9buvKsaUXMNaeTou36p5MaxBjh4T5CvTrG5S62hxOqVpCh4ETW2JpxVpRVt13/ANGNCq5rUnrMNgB+4ABzFzMYCif1aIJ35QPCBWnqJ+4QgStSUgcVED768fH4GGMpdFNtK99DrhPK7meubpCCM5ylZATIIJJ4ARqap3mJpbGdSHAmUgqKCkDN2QSVRO9LMbxBD+I9YSCzYNqUdyC4YnYwdQmORbPOs4zfXDqXre5WFKfZDzI00ObOlGmx0iI7+JrCj/w7DrLJzlz2435dWveZT/8AoOLdlsb26YeWpISwsFDqFBSigCEqEn1piJ4VY9IaM2HXKebceRIB+Vfei3SRt+1aWtYC8uVf8Q0J89/OpulriV2FyUkKHUrIIII0TNd2AwFPBS6ON/1a36y9So5xzcjzJq3TZotkW7ZW7coIzEjMtRgDMqJyySSBG/x27PQBtSPz7763CNVJcKEpP7ieQ75rINHK5gTits3V+BUhIHzO/d316BjnS+3tjkzda/sGWu2sngDHq+evIGvarzqtpQ3d7/e3h/ZxUowy3kJcNfdtLtVm88t5Ja61l1QlyJKSlah6yp2UeHjXGIqDV9ZXCN3lFpY95JgJ7uzJ+XdUOEWTzr67y5IS6uEIb9ltAIIB95W3z5wJcMe/KGJJcTJt7MEBWwW6d48IEfwHmKpbK2+Wv2t85lU88tO43F5dJaQpxZyoSJUTwArCrffxLtOLXb2Z1Q2iUuPJ4KWrcJOnZHA+dW+n7pedtrFOzquse7m29fmZHwpV0r6UrtVi3t0l24WAQmCcogx2QJJPBIjQDwqtCi7JpfU/Bdf5LV6jzZUXx0Nw8JH6MlJ9lSSpK55heYEHjM1A7f3GFgOKdNzZAwQ5HWtAmAUuftB3Hb50otOimMugOqugyvglZE7z6qEFIHjNO7Po5e3Fw0MQ6osW/aHVEw+v2c6SBlCd4gAmryUU/rmpLjrf7fhiEai2GfSjGQ1bsG3hC33EdSrqgrLnUnMchiDlUr51ncVXiTaVPi8KupSpzKtlsJOVJlIKddRI+s076dt5rjDx/vTHgUfSaa4tZB1h5Eeu2pOhHtJIrKGWEYu2/X2tehNSU8+j2LHRW/XcWjLzkZ1olUCBMnhJrJ4q/ev377LVz1CGAnLkbQpWVaUkyVHafpTf0X3PWYax+7mT8Fn6EVSZj8sXKY1U0k78ktDb/NqmMVGtUVtr+fsWqSl0cWn1EHRDF3mbm6YvLhTqG2w6lxYAhI9Y6axrtJ9XTc1WuOkd4oi/bH6Kj9hpLjRVBc/iGhHhtEzYftEqxpKFCUOWigoHYglQM1UwtJsbk2Lx/NOmbZZ2MmcivH/lPMVq4QbbtrZO3LjbmUzzUUb7Drlq4Sh9s5gpJynuJBIjnIE+FU+lWOJs2c0ZnFHK0gbqWdBpyrJ29wcJenU2LytRr+YWeP8ACf8ANRrHbvHEbs3M/o7K+qt9Yzq9tY7o2Pf3VhDDrNmf6fmhedf6NNxlgfR5H2Z37VDjj+rpPPcAHcBBkzzk8ai6M4hdG2bykqSMwSpWXMUhagmeZygVz0qvFqDdoxBeuISP3W/aJ5SAR4ZjwrZYXh6WGkNJ1CBEncniT4mT51arO0by3b8PnkVopvYuVhMWcjGkD3rb7nM1busZ0ibjFLUx6zDqfgZ+tY4d/U+x+RtX/QxT07tEurskODMhVylJB00XKSJ56mobS/OGqctb1SurSkqtn1ahaE6hBgeuNtfDlNvpir87Yaf/AHjX15+NbjFMLZuUdW+2lxEzlUJEiuiVRQjFNaP3OalDOmYnoxg5vkXF9cJ/+pbU3boI/VskEAjvVvPLUetVTo3+kYQlJ0hC0be7nA4DX1flXpaEgAACANABwFebdAeyi4Z/07h1GoJ5D75qIVHUUn1WfYti1aKglY0/o6dzYdbnkkjzStQ+lJ+ibma8xF3gbgI/7aCmr3osEYa0nXsqcH/qKpb0QITcYggn1bpSz4OAkfIUa+uqvn6kTJ/44P5sWcLaNzeXDxJHUjqGjocqoCnVJnTNsn41oLezKQpKHVTpJMKKeJidiRz2rO9C8QQ2m6bXIKLt6TBIhRCkqJ4AjQE7xT/7YyjOtLqM6+AUVyqOCAdTzy8q5MT+411aHXQ0pq3EzXpItOqtEO5ipTL6FIKokTKSM3eYPlWhCcwUhQGUjmdyAD4Cs301vFXa7OxCSlxxYefT/ptNkzJ7ztzjvFaPrgkqJMAzPdlkz5fhXTG6oxT31fdp7M4sR+6YCyk4FeNHX7O+pIP8LqFTHiTWzad7E90z3dk/jWWwdn/oF06oEdepxw7j9plB2Hu03SvrcMQ4nXPakzyPUJ+oPwrep/L/AGf3svYzqwbUSDEXfyfdi8QP0d8hFwkeyrcOff5zzFbPGGg/aupBkONKAI45kGCPka826K4qp1r7LeJKg6glo/6iEkSAffTCo8Oe73oVihtXVYdcK1Gtus+22rUJ8d4HiOAnOtSktf5R8Uvb5sa0anB7P54lHoOvrbAtq2KSnuACygyDySpJ8BWh9Gd0V2CEq9ZlSmldxSdvgRWc6BIypuWdurdWnygbjlofnTf0fry3GINRADwWBM/rMyiByG1WxC0muafp6laDtP7+5tqwWP4ymyQ9mQl11OvWFRUZKoRnBTCdxoD7Jitji16GGXHTshJPnGg8zArx9tKri8ZbV2squueMEZlAAgGdwBDY05Vx0IZ6iT237kei42oym+zvLFw0llpi2WSV3CuuufeUkQvq/EkBMc55046W36A9a3HVJQltZQrVOrauyToNIhUcPCaRYpZXn2t5arVxZmGjmbylAmDJEgk9rSK7xD7U6w60qwWrrNBDiJSrsqTASmI7I5ca9BqcqsZaW7Vx348Fp3HJCNFUGm/qfxDPordu2zr1qgoErlJWFEZTrolPEdobxPhTt28H2W7tncybhbLrnaCEh0ZYKkZSQAIAKTqNzvNZq6tXUMW144nK8wrq30zrlVAEx7UgeajVrH7rNatOp1JkgyST1gLakzy7StI4fHnxS/yqa4+a39+82wSU6WV7r829izg+ENXlgwHgohIzIhWUghKkAyPCrb71jg6AQ2EqVKUkDMtRCZICjsNRyFVujt6i3wpp5QVlCFaJiSc6kwAdNSTvX1rphbOZU3du8y25+rW+3LawRoQoSDpJ5d9btSlJ6Nxu9Eeek1oV8Pw69xEZtLS1VqCCFOLSRPZj1QZO+o7+O/wPB2rRlLLIhI56kk7knn/grCP2irMKucOVCBC3beSptaCM2ZvkYzbcBptB3mE4qi4t0Po9Vac3hG4PeCCPKufEuTWn6fXmdGHyW03MVZXAdvL27URDX5lHMhHaVHd6h86i9E2HqfL2JviXH1qS3+6gGCR5gpHcnvqhgZP5Ju3QO0oXChqdDlUJ+WgrXei6PyVaR7h/5qrfENwpyS61HuS/BFFKTuzVUUUV5h1mN6bD9Mw/UD84rfwTT1JExAA4nfu0pB08XlucPP8AvEa/y8qcpuz7oEfxeYH0P4V1tN04dj82cU2lUfzghJ6KVAWzzQ3auFpI5aJNQ3y8mOpGv5y1kAcSFLB+QHwqG56EtLdW807csKcMrS08pKSqSTIyzvPHnVjB+h7bL6bhTty88kFKVOuqchJmQJiRHMxJrVuGaU77rbtQc04qIZ5xxocrYnefaUPwp70x6PpvbdTezg7TauKVjby2+R4UjZb/AOuAnf7Me7iOHPetzWFWTjKMlukjenFODT62ed4LiIeSu0vQOuAKHUq06wD2xA0MRqOISRvTG4t2MOtDl0ZZmANT2iZjmozFVvSVaJQu0uU9lxLyUlQ0JTqqDG+xHgSONL+lTSnb/D7ZzVla1qUke1l1E90BQ8zyFdEUppS2Tvddm/gcsouMnEddA8KWrNe3H658dhPuNnYDxEeXia2VfEiBFfa4alRzldnbCCirIKxfT1vLcYe7xDym/wDuJjXu0NbJbgTuQPExWU9Jjf6EHUjMbd1t3TklUGPImr4d2qL7ffQVFeLQn6dryizVyvGNjtvv869FryfptijDjVuG30LIuWeyHEqIEkbDbSPjXqn2hG+ZPxFaYhWjHvMMNsySvO8FT1d/iDZA1dS4O/PKjp5it/8AaUe+n4isDjSkt4yhQUkJeYIUZEEoJJk84SKjDPWS615a+hbEq8NBt6NFRbOo/wBO4dT8wr60tUgMYw8g6C9aStB5uNjKR/SCT/FUvo7uki5xBgKBIeDoggjK4ngRodU/Or/pAwl11pt+2E3NqvrGwN1j2kd8gDTjEVq5Za8k9peuq8SIxzUkLL7Cblp37VZ5C6oQ8yvRLoGqSDwWNgSfrPC8exNfZZw1DS1ada46gpHeQNT5TTXo/wBIG7xCXWzAOi0H1kKnVJHLkaYLf0HEDfukx8fwqG3m+uKb5/3qZKo4K1yh0T6Nm2LjzznX3T/612IHclA4J2HfA8KX+kC7IZFu2CXrhQSiNwmRmnluE+fdTnFseatWusdOmiUpHrKUBIyjidu4Ut6H4M446q/uhDqx+bQf2aOA/t4k67TGTi+mnw25vh3Lj9uJZLpPpXz+ybpXh4Ywd1lOzbKU+MFMn61n+iN5mwdqfZQ5M8khWnhBArWekJ0Jw65nijL/AFKCfrWG6NIyYS4BEpS7Gn7x1PkIq9FXw0m//S8mMS7SSJ7fAlXGCMraH5+3zraPHRapT5jhzAqRDKMUtELbGW4T2m1JPquJ1KZ3SCdO6ARsK13o/bAw9iOIJ+K1GsvfWn5NvgQQm1uljWBCHDpB5J157Ee7VukbqTit02199V85lZQtCMuSuK/R7iCl3d0l7RxQlwEZSFhRCjHAkq8PlWm6LjJil0nT84y0vzGh+ajTNzCWg8u4gJdUnKVjWQI3HEkBI8hSvD3cuLqKv/w9f+4j8d6rOaqZmlbT2IhpNdpc9JDp+ztoHtuCRp2ggFzKAd5ygQKynQi3UrrnySS65CTA9QL0yiNjoD/DV30g480820pleYNhTmiVTmIyIGoETKiP4a6cuBh9gTA6xKMqB/urnSOAB1rLDxtBy69PV+h2YyTywo9rfkhPduKu3n3OvfQ22eraSggZg3OdZHtDOQkad3DRk10cf7MXziD60FAOXSATCxBy6b7iqWB2JbQgKJISkBWsgkrUrQ8cypVqeZp9eXhQj1iVqVvOx1bTAkzqJM75SPCksRK/02t2L2OxYKCilx7XuU+jL6n/ALXZXKkrKAU5wkhSkqkhR/eBIM77cqR4NcyBauq7TVwy0RHs9cgAeAgireFPoZxBgplKH2FolXEp7SVE84yz/EKqdL0Fm+BR2ftCEq0OnXNSUzP8I/rrWbzQ7VfvWjOaglSxWTnb1QzwFr/p13ar9a3U8gafzgj+aTWs6GZLrDWkuIStGUoKVCQQlRSND3AVkrC+QvEHFt/q7tjORtC0ghSTyUCHDWh9EpP2AJO6HFJ57RVq2tPMuLT87+JywWWq4vh+BZgzf2O7eslKPVJAcZJ7R6ozKDzAJUNfdJ41J0NUWm8QtJ7LMqb7krQqB5ZZ86l6cIDeIWTvvJcbV3p0j4Z1GjoknNiN+D/psgxtqiPxq0nmpZ31J96djOKy1cqFOAILmEFGpzNvBKRrrLmsRqda1nozQE4ZbCZhJnuOdUjypB0FMMONEatPOJM6A6ZuG8kkd9X+jT4sbpyyWYadJdtidtfWQPP7/wB4VGIu88V138yaErPU29FFFecdpjPSL2TZOASUXCY81JpovOYMK79Y24AT40u9KSD9jCwJLbqF6d099NXrkAE5tgToSrQCN/hrXYv2o25r59zhrJdI7syzvS1fWuMsWdxcKahKygwgHaCSrmFcOHjU+E9IXnLr7M9a9QS2Vpl3OSM0cBoT2vDLVj0U2/6K48dVPvuLJ5gKyfeFHzo6SoCMUsnPfQtEgxxga/z1f6ekdO2yevNIlx+hSPoTGMo//mPfx/tWzrFPnLjTB99hQ+Gc/Stpx8q56/8AH/VG9HZ9pj/SSZTaoG6rhMfAj61RvO3jVn+4hxXHilwc+c1Z9ICpuLBP+6VbT6uU1VwyFY2RM9VblPho2f8A3H41009KF+UvFpGM9ayXZ6noNFFFeedgixB3NcZCAUpSgwRIOdZB02JATHdmNV8YwdDg6hZUWVgy2FFIJO47JBUnfsnSvrut64P3WtuX5zfuq7dKl5PclZ/4AfMmqXObe9+sVWXQnD0EZbNjskQSgKM77qkk7b08RYtf6Teo9xP4V8bVEnkVH4ACpEiB5AfE1Ztvc1Vjn7AzsGm9x7Ce/updjHRGyucpet0KKT2YlMSQT6pE7caalyJPKT8P8NdBWvgPmf7VKdndCyEuG9E7W2JNsgsKVAJbUrXXSZJB86YAvN6gh1PeAlfkdj8qlSqJgEwdfM768hJ8K6vEqLagg5VqBCTyMaHy0qG76sJLgZHE+jlu+8X7V5dleHUkJgLPNxpUBevEb8Z0qjYW+LuFxCXLEpQ4UKdUhzMoiCTlBjSfjWkbxBKiGb1CUrHqlQ7C+9KtgrYxNQ4UWWm3c+gFw4lIBJUdRCUhJlR20raOImlbftDpX3RzgvQlKHA/dOm6uBspQCUI/wD1tjQec90VrKV2QcX2lktgDstzmI13cVJzK7gYHedasBTkEyggbaEafGqTqSm7yJVoqyE3pHTOHXHcEn4LSa8+wrpLZs2S2TcpWooWJyrklaiqPV3AO/jXralLIKVNpUkzIzTp3gpFQlCONuPg2frW9LEKFNwkr633/DMqlNTad9uQk9F1yXMNZVqRK8pPEZzFOekWCovGFMubHUHSUqGxE/4QSONTovm0iPUgbEZY+nwqQXzZ9tPxHDQ1lOrmqOa01uaRUcuW5gujOIOAuWdwSX2TAn2kwMqhz4DzSeNTWiB+VmwoHK9ZqTB5hwSD39mn2P8ARO3vVJcWpaFp0C2l5SRyJg99VsJ6B29u+i4S5cLcbBCesdKhBBBERtqdK63XpOLeza2txOeFCUZp8DLYrhC03rVrOdpMPDXVKApWVKhG2YkT7pjgKr9O7lJvWmifzdsnOslUDrFaJk93ZIHj31vMe6Js3biXVLdbcSICmlBBjXcwTxNfejfRZuzLxDjryniCpTxC1QkEATAkCTvWaqwVOyetvF7+B1LM6/STV9vD8mIZZKJSmHEg+ysqgqgJAIUQZTlPdJ2mrN4MyklRSUIJQkiSAU5gSdJVCc575I1kTs3+itosklhAKt8spkxE9kjWKiHRCziOp05FS/8A5bVxnp/9uD1d/need9Jjlt0Opyyw8HTBEBJUUnLz0KATtKfGmnpDYJYbuWk51NLQ6BzCoP8ASSP7VrbvobaLadaDeTrU5SsarAmdFKmNaz7/AEGum2ltsXilhTeQof7SSIMAGOxB10ruw9SGVKTtZ+DPKxSc6vSQE2J2YZuLC66tDanQpJj2swASVlOknP36ca0Poz7JvW5BCX8w8FJj/wBtcYj0VuHrG1ZLjaX7dcyvVJSnMEjSdYyfA1P0Uwty0ffeubi3PXBIytykAp0B7R74jmamU6fQON9V466GbzOtnfEg6fpzXliknSHDHgW/88679HqM79+/7zqUA9yAfxqv0xsn37pt62dtihpsphxapClEyYSOWWKv9AWPsrLiH3Wi4pwrORWbeN/OolUgsMop6/lv2KRj/ncuFhViDwsMRcDhCWLvUKOyV/SVEgjvTyp90gwlu6bDaiUrBzIWnVSFRw4RqJ5/MXukeG296yWnVJg6pVIlJ5ivOGkYnh5U20BdMAwIUCqOCQfWQOEQQOA4m9Nqqk4ytJc7X5p+aKzjlZpk3mLsjL+iPAbLV1iCR3gaA/5Jq70b6WrcuFWt22hp8aoyklLgiezOu2o5wdopJZ9JLlyAcNuMwjTQAHiCSBp+FTWHRu6u7tq6vG026WSChCVBTioMgKWOAOs6coE1Lpxs+kstOV78NFv9i0JTuaL0gtFWH3AAkhIV/SoH7gaXXLpVYF0lIKraRurUt8+B1NPOlygLK5KtuqV91YdWOMDCQlLqS4lltBTn7QJypOhA2157VXDRlKCSX8vMrid+41vo9ay4ba97YV/USr60u6dkC6w4nT88RO+5Rp5xT3olalqytmzullAPjkE/Os56S3glzDiSAPtSZJMaSJOulZ0fqxHe/U2qK1IMX0xixInVtY/8q/xrcca8/wAbvEHFsPCFJWYX6qgqBHEivQKpX/TDs9WTSvr2mI6So6zFrRv3W1KPnnH0FVui+uM3RO4bUPgpoD5CosexYWuL9c826W0slCVITMq7JgSRMSrbaoOg2IJexR1aEOJQtlUZ0KTJlkmZETM8da6mmqL6sq802ZJN1U+b8mem0UUV5p1mPvr9tm7eUsn9mAAJJhKiSAJJiU/EVYtLwOuZ0HMClOU/+oQJ46gR+FLuk+CXH2pT7KStLqMigjLmGgB9ZQAnKNZ076cYL0dCGUJXooKWohMGM6irKCRwECQAdNIrNXuccVNzatpcsJfSEwVDYjfjp/evj2KMJmXWxKuKgNAnSJ8KuowlkfskE81DMf6lSastMJT6qQPAAfdVrHQoMSIxdhQID7XqpHrp59rjV23eCpUCCJJJBB0AAGo50xUkHcCqFxgzKzOTKr3kdg+ZTvudDNLMZZENiDBKtDuRxGYnQ/I1aU52iSdE6fU/QeRqkqyfakoUHkmJSvsq05LGnLSBVROISoIUlTRKphzSdcxg7HXaDxqL2KZsqsy/dsJdHVuJCkkZlA7d0cdDSfo3hjTXWqAlQdUhKlEnKAUwlPuz3anvps0rVSiOyDvB1SkA+ep+RpTg10CpxsAyHC5JGi0xCij3khcjhwNTc0UnlZo1DTyr6nb5fCoir4RPkNq+qXw8vM/21qSLnbZ18h8TJ/CunPu/Go2VbnmSfIaD7vnUTj2h79o7uXnQN6E+fYajY/Wo3kiRoNZ4Dx+nzr7P4Vy+Zc8EH6ihHAg+xpJ2iT7JKdBJ4HQ7V2q1AiFOA8O2fHUE6jhXSCSoab/Lf48BXx1Z8YJ007x9RUEJI7FusA/nV+eX8KjLK4/XKkfuo4nwru4cMlPNI/5QflXLSyQnkYPxJjjyipJaR8VaO/66v6EaVE1YPCc1ys/yJFMHZ+lfFq35UshlXxlE4Tm/WPPLj9/J8kRXwYO2DqFTA/aL31/e7/kKvEnXwHzmujvwjT6z9KWROWJSaw1kDVsGD7Wu20yeGtc2zKBAShCQQTokCRrufh86mUshHeSfrFRWrmp5hIHnJ+WvzqCuhc6hMg5R8B+FddWkxKU/AVEXdY8B58fhpX1DvdpqeP8AnP4VOhfQ+qtkGJQjQcUjSKrG1ZUDDaIJPsjhoeHd8qkffIB01/yPKYqiy6cmg74/8x4TrKR35qNlJNbEz1izM9WkTIkSnTxBHGT5V8NkkRlK0nLPrqMSeMnf5612T63dA256een31G5dQdiZJJ7gkTy56f4ajQjQ6fDoSUqLbqSmCkggnSCDw41n7vonh6wEvWpb4yCsbzIJB/HyrQMPyZI10Mzy/vP9NTB/NoZA0Jq0Zyi7xdidy5alGUJQRlSIGsxAiKrYvgzF0kJuGkupBkBQmD3cqrKtW1EkIyqgapJSYM7xpPxrpTLiSAH1RrOZKSOcSI22opNO6LZnxRxhXRWztlZ2LdttfvJGvLc+dOaVJQ9p+e0/gSO/Wak+zLUCFOrOvs5UaacQJ7qmU5Sd2SpdSLj7qUiVEADnFUFYtmSOpT1hM5YMJ05rggDwmg4e2D6gJEdpXaOneqTNWUI1n/NeAqpF5M+YcpyD1xSV79gEJA4ATqfH7quVTHaJM9ny1/tVkpPvH5fhUotE7ooooWCiiigCiiigCorm2Q4kpcSFJO4UJFS0UAoxEBtCGGpSp05U6k5UgSpQk6QkGO8iuMSs+qQhxGgtxISBr1YEKT39n5gU2LKSoLyjMAQFcQDBInkYHwqSosNEUnUmAUJStEAxJSe6DqCNt4qlcXOQKUUuIIBIzCRmiASoEpAHMmnDaAkADYaCuqWKON9hZbuNkQFpypSEg5hP31VYQVbAwCCZ5AyABz257/Bs9ZtrMqQhR5lIP3ioDg7HBpI4dkZf+MVFirg2QsMqOsbEkd50308fhULilKU6YI4J0MnYDfbtCf8ADVpOEIAgKdH/AIiz95OtBwkf6j3/AHFfdtSwyOx8Qk6K4ACOZ010qNayToCdeR46/dI8T8JBhqxtcO78erPH+HyroWLnG4cP8rY+5FBZlS7fUHDAMZRGgiSIHfuZmpQtSYhPLyG0aeBqU4XPrPOn+YJ/4gUHCEHdTh/8RfdyPcKajLI5WtZ1y7GOO2hnbkPnUCn1ZJMIzKk5ikZRmkazv+PCrX5GZ4on+IqVxniTUzeHtJMhtAPPKKnUnLIWqxMJklxvXUQZ234+cd9cLxXTQySBASlatZMjspO31p2hlIEAADuArulhkfWIvtwIByunWDDTggAGPWA7qgbuXc09Q4QSJkAcyYlX8Hdoa0lFRYjo+ZnCbrU9UgSVQAsq0MRuAJ9Yb9/dXBF4ZhIAghIypkHYT+e1G01pqKmw6PmZhK3QO228FJTqQlBHGCEpWonYz5eNfWrpHZBWlJjVK5bJ47KA4xFaavikyIOoqMo6MS2iVKJGhMzMgztxHdl+BqurMVQEknMpI13gyoxpx5U2VhDBJPVIk7kCD8RUZwqDLbi0k6akrEbx2jPzpYjo2L0LUJTBzFJB+cAczO8aGDzqz1+VJMHeBruZjSeOkx5VOqzWJylI0hO4ga+OutRFt1JTLYWlPulJM8+1l18KCzRKlwAxx0ME6ydPkI+NCnRp46ajU7E+GtVE3kKHWJUknUkoXA7s0RuTx5V8ViLJWIcbzGRqRoAdZ14/WlyMyLyHxx7z3wDHA866fciAPWV8vPgf71C2+NVggg6IA9o61ESQuDOZWpgHkBP+bUuTm0LiE8BttrxPE1ypU6J2j5fSvlw5khI9ZQ+QPHkKkY0BPD76ktyOlDWPDTkJ38fwqzVBD4zQVjMSIHE88o3I/CrufuNC0WdUUUVJYKKKKAKKKKAKKKKAKKKKAKKKKAKKKKAKKKKAKKKKAKKKKAKKKKAKKKKAKKKKAKKKKAKKKKAKKKKAKKKKAK4WylW6QfEA18ooCovBmD+yR5AD7qjOAse6RAjRShA7tfD4CiiosiuSPUffyG1M9v8ArX+NffyIzxRm/iKlfeaKKWRHRx6ixb4e0gyhtCTzCQKs0UVJZJLY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650" name="Picture 2" descr="http://www.internet4classrooms.com/generic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273943" y="1447800"/>
            <a:ext cx="4721032" cy="37553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Examples of Left-Side Work</a:t>
            </a:r>
            <a:endParaRPr lang="en-US" dirty="0"/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457200" y="5943600"/>
            <a:ext cx="8305800" cy="76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Point of View</a:t>
            </a:r>
          </a:p>
        </p:txBody>
      </p:sp>
      <p:sp>
        <p:nvSpPr>
          <p:cNvPr id="15362" name="AutoShape 2" descr="data:image/jpeg;base64,/9j/4AAQSkZJRgABAQAAAQABAAD/2wCEAAkGBxQSEhUUExQWFhQWGR4bGBgYGRgYHBkbHRgbGh8dGhocHSgkGRolHx8YITEiJSorLi4uGyAzODMsNygtLisBCgoKDg0OGxAQGy8mHyQsNCw2NDIsNDc0LCwwNCwtLC81LjQsLCwsLywsLDQwLCwsLCwsLCwsLSwsLCwsLSwsLP/AABEIAJgBSwMBIgACEQEDEQH/xAAbAAACAwEBAQAAAAAAAAAAAAAABQMEBgIHAf/EAEkQAAEDAgQCBgcDCwMCBQUAAAECAxEABAUSITFBUQYTImFxgQcyQlKRocEUsdEVIyQzQ2JygpLh8FNjsiWTg6KjwtI0RFRzdP/EABoBAQADAQEBAAAAAAAAAAAAAAABAgMEBQb/xAA0EQACAQIEAgkDBAIDAQAAAAAAAQIDEQQSITFBYRNRcYGhscHR8CKR4TIzQvEjcgYUUgX/2gAMAwEAAhEDEQA/APcKKKKAKq3mJNNR1jiEE7BSgCfAbmu724yJkCSdAOZP04nuBpK1gqUKU8Uh15e6l7DfYa5RBjSqt2LRjcusdIrZasodAMx2gpEk8AVASaaA0ict1LTCrdsgiFAkSRJHZ0iACTrG8aa13hLC2HVNFZW0oZmsxJUmICkkncagjxO+pqUw0uA6oooqSoUUUUAUUUUAUUUUAUUUUAUUUUAUUUUAUUUUAUUUUAUUUUAUUUUAUUUUAUUUUAUUUUAUUUUAUUUUAUUUUAVya6rk0B1RRRQFLETCmlH1QuCeWZCkg/1EJ/mqql24kgtt6Ewc5GYTpplJGkT300eaCklKgCkiCDsQaS39sUJ/OBTjadUuJJ6xsb9qCCoD3hqdJB1Jq0WiwtX1BSnC26M8DL2SBlB1ABkk8+WXlVpt8rcaGUp0WtQMTl9USOEkyB+6e+obSyQg5m0rcciM7pc0HivbhISKY2ltkkk5lq1UraeQA4JHAfUkkkTJosUUUVYoFFFFAFFFFAFFFFAFFFFAFFFFAFFFFAFFFFAFFFFAFFFFAFFFFAFFFFAFFcuLCQSdABJ8BSv8rqCUuKaIZXBCwoEpzEAFaeAMjaYmhNhtSfGMeQwsN5VKcUBATl9qQn1lCSSDtO3hNt3FmkrDalQomNjE8s0Rm7pmsf0tWBcOKPsJTwBgDKZk7RmPlNQa0aanOzMjeYhdZU5vtaUpGVCzISFEapK0+sCqCFTskDx9fwi6LrSVKACtQqDIlJKTB4iRIrzu+eys9WopygNyoT+cTKZ0jgAPe02itz0YayM5CIKTqCAIJSlREDxrKlSyO939y9ZfTd9Y3ooqkcWazBObcxIBKZJgDPGWZ4T99bHMXaKo3d8pKXFJSCG/WkxMCSB3gc+Pxq6kyJoD7XJrquNeQ+P9qA7qFy7QlWVS0hUTlKgDA4xyqavJMXwNN1ieIpUSlbZYW0sCcpU0kGeaZA07prWlTztq9ilSagrs9Df6TW4UUocQ4obhKkQP4lkhI8JnupbjL5dt3VG4bCg2oobaWIkJkBat1zEQABB1Bqv0QxcdYbS5aabuECUlCUpQ8n3kADRWhkePeBosYtWyy6VNoPYUdUp908xVJwcXZmkJRlZojTbuI7bKs6Va9W4TpPuL1KfAyOWWu7bGW1K6tctOe45oT/CdlDvBpZgODsqtmVJztnIJLTi2xmAhXZSQncHhXm/TvF3nkrDLq3bS3UkdaoJJW4SEkJWkDMkA78e+RVqNKVR2RE5Rjuet3OO26FZS4kq91MrV8EzFRjHkcG3z4MufhVLDMaabyNKYVbZoy9kdWqdsridNe+Dzpjj9wpDCygwswlJ3hS1BIMd0z5VlJqKbfAtYhc6RMgEnOkjYONrbk8gVpAJ8Cau4bdh1AUFIUeOQhQB5SCZI0rNWuIyMjgS483KUKXBGUftCAPW0hUcQAImKkwe7UwFo7SyrtIkyAT6wn2UzCv5jHKuN4+gpRi5LVX7kadC7PQ1dFZXC8ZS3dLafeAW6lCkZzlBMqBSmdAfV0G/ea1VdFGrGtTVSOzM5RcXZhRVW6xFptbbbi0pW7IQCdVRvHxHxq1WtioUUUUAUUUUAUUUmvsRcDqkt5SG0jMk6ZyqTlCvZUlOUiRBz+Yyq1qdGOao7IlRb2HNFZd/ExdqyN50tt+udUK60TCf5CAo8Ccu4mrSsfgdVlzXA3SOynaQsqOyDy1M6VhHH4eU5QUtY7/2XdKQ+orO2F0ttxHWOKX1xKSD6qVwVJyAeqmAoEHkk7zOhUoASSABxNa4fE0sRDPTd0VlFxdmfaKxuPekS3YX1TSV3D3BDY7tNYMzzAIpaz0mxh2VN2LCEcnHDI8YUNfKu+OFqOOa1lzaXmZOpFOzZ6JRWIRjGLIErtbZ08m3FNk+BVM/CnfRnpK3eBQyqaebMOMr9ZB+qe/w5is5UpJX9Qpxew8ooorMucPFISc0ZY1naO+s7bWeYfZlPJLIIypA7a0QFpSVAxkAIBIEkRqJk6BNwgnKFJJ5SJ+FKcFSgOuqS2lIeOZChupKQEnhoCe0BxCppYlMU36lOJXbJRPWqJS4VDKMzijJT62ZMK0A9kSRS3GHR9pXIhSsyUq09UfmuGubM2T5jjWksbhCr1wpQMuXqw5pq4nVwDyKR4oPKqlz0WQ44gOqUdHjKTHrPZwNQeCzqOVQb06ihK7MRa3iRcKIBCVqSAQN1FSUwdNJJJB02FbLoXfq9VZJD3aQVTOYApUDPMNlQ8DXTPQ9vqEoKVZgpGYFxUEIdSc2h3KU5h3xTfDcLat3MraEplvQx2uyrXXczmFEXq1oSjZIuYn+qWJKcySkEAmCREwBOlI3r8FhLWQgwgSIKd5HVwZWVZSEgctYitNSHDUoVcreS0AlQyoc94pKitQTGkyBm9rKe6RzI4u7F1Sk5gAHVQoZzCdJMpGi1AAidjpIrQJTAil+LvFPV5RmIXmI45QlWaOZjQDmRV9tYUAQZBEg8xUkNnVFJ7rpPbN3At1uhLpjQ7AnYFWwJ7+6nFS4tboqmnsFeeNNxjN8B7TTJ88kee3zr0OsDdJjGHwIldu0rXuUU8q3w+77PYxxP7bLOMYSLhJyr6t1shTTg3QrQ/AzqK5telJft7q3eT1d40yvMjguEHtNxuk8q+XuMN2qkdesIDhypMGM22p4bbmKodLMDcuEoctlhq5a9Rc6EEQUnQ9kyeB3762lBSVpdzOWhUcCqL9y7QMPt1FCEqX9qdTPZSp1eVpP7yhv3edddMMOS3h6m0JCUJygRA9sGVTqo8zxrlV03glmhsJ619XaImCtZMrWTqQkbDfgOZq/0oeDuH5xqFIQsb7Eg/X5VeF4KNtvPn89y1SWedzT2ySuwaSAFFbTadQFCFJSCTIiAJNZi/H2NbDCs6lOOKyuElxTiUIAQI9aQXI/l3iI1XQ9zNY2x/wBpA+CQPpWfcPXYy4Tqm0ZSkfurdzEnxywK4a2GVbPTk7Kz2+3mdsa3RxUuw6aUvgw8eZ6uOPCSOdWEOOnZhzzLY+RXrvU+PYoWEtpb1eeV1bSY4zJJA9lI1JpYrDL3crJIGgCojXTYATp376zE18+/+N4SOssz7zqhi51FpYMU6MpulFL7YGZBGYLkpMgpIAEDWZmQQa76EY0624bC7VLqBLSz+0RGgJO5jWe4g6ivlvii7Zxq3uT23ZLSo1OVXaEpEcRvzFRdOLJYQm6ZnrmDnBHFIMkGN+HzHGvpMHQhCiqCVo/x5P2ezOCtUkqmZ9/Z+Dr0pW2f7HJKQp4tFQ3AdbUn7xVjoNjq8yrG6P6SyOyrg82NlA8SBE8995it00xFNzhbVygadY04BOxC8pHiDI8qi6S4IXkh1hWW6YBW0occp9XwI2njpsTW8YqVJRl1tdny5nUqOFTkz0Gl3SHETbWzrwAUW0yAdJ1Aqv0Ux1N5bpcGix2XE+6sbjw4juNV/SAgnD7mPcn4KBP3VyqDU8r67HTm0uhLhXTa4L9s3c2yWkXPqLSufZJAI1gzlEGPWG9buvKsaUXMNaeTou36p5MaxBjh4T5CvTrG5S62hxOqVpCh4ETW2JpxVpRVt13/ANGNCq5rUnrMNgB+4ABzFzMYCif1aIJ35QPCBWnqJ+4QgStSUgcVED768fH4GGMpdFNtK99DrhPK7meubpCCM5ylZATIIJJ4ARqap3mJpbGdSHAmUgqKCkDN2QSVRO9LMbxBD+I9YSCzYNqUdyC4YnYwdQmORbPOs4zfXDqXre5WFKfZDzI00ObOlGmx0iI7+JrCj/w7DrLJzlz2435dWveZT/8AoOLdlsb26YeWpISwsFDqFBSigCEqEn1piJ4VY9IaM2HXKebceRIB+Vfei3SRt+1aWtYC8uVf8Q0J89/OpulriV2FyUkKHUrIIII0TNd2AwFPBS6ON/1a36y9So5xzcjzJq3TZotkW7ZW7coIzEjMtRgDMqJyySSBG/x27PQBtSPz7763CNVJcKEpP7ieQ75rINHK5gTits3V+BUhIHzO/d316BjnS+3tjkzda/sGWu2sngDHq+evIGvarzqtpQ3d7/e3h/ZxUowy3kJcNfdtLtVm88t5Ja61l1QlyJKSlah6yp2UeHjXGIqDV9ZXCN3lFpY95JgJ7uzJ+XdUOEWTzr67y5IS6uEIb9ltAIIB95W3z5wJcMe/KGJJcTJt7MEBWwW6d48IEfwHmKpbK2+Wv2t85lU88tO43F5dJaQpxZyoSJUTwArCrffxLtOLXb2Z1Q2iUuPJ4KWrcJOnZHA+dW+n7pedtrFOzquse7m29fmZHwpV0r6UrtVi3t0l24WAQmCcogx2QJJPBIjQDwqtCi7JpfU/Bdf5LV6jzZUXx0Nw8JH6MlJ9lSSpK55heYEHjM1A7f3GFgOKdNzZAwQ5HWtAmAUuftB3Hb50otOimMugOqugyvglZE7z6qEFIHjNO7Po5e3Fw0MQ6osW/aHVEw+v2c6SBlCd4gAmryUU/rmpLjrf7fhiEai2GfSjGQ1bsG3hC33EdSrqgrLnUnMchiDlUr51ncVXiTaVPi8KupSpzKtlsJOVJlIKddRI+s076dt5rjDx/vTHgUfSaa4tZB1h5Eeu2pOhHtJIrKGWEYu2/X2tehNSU8+j2LHRW/XcWjLzkZ1olUCBMnhJrJ4q/ev377LVz1CGAnLkbQpWVaUkyVHafpTf0X3PWYax+7mT8Fn6EVSZj8sXKY1U0k78ktDb/NqmMVGtUVtr+fsWqSl0cWn1EHRDF3mbm6YvLhTqG2w6lxYAhI9Y6axrtJ9XTc1WuOkd4oi/bH6Kj9hpLjRVBc/iGhHhtEzYftEqxpKFCUOWigoHYglQM1UwtJsbk2Lx/NOmbZZ2MmcivH/lPMVq4QbbtrZO3LjbmUzzUUb7Drlq4Sh9s5gpJynuJBIjnIE+FU+lWOJs2c0ZnFHK0gbqWdBpyrJ29wcJenU2LytRr+YWeP8ACf8ANRrHbvHEbs3M/o7K+qt9Yzq9tY7o2Pf3VhDDrNmf6fmhedf6NNxlgfR5H2Z37VDjj+rpPPcAHcBBkzzk8ai6M4hdG2bykqSMwSpWXMUhagmeZygVz0qvFqDdoxBeuISP3W/aJ5SAR4ZjwrZYXh6WGkNJ1CBEncniT4mT51arO0by3b8PnkVopvYuVhMWcjGkD3rb7nM1busZ0ibjFLUx6zDqfgZ+tY4d/U+x+RtX/QxT07tEurskODMhVylJB00XKSJ56mobS/OGqctb1SurSkqtn1ahaE6hBgeuNtfDlNvpir87Yaf/AHjX15+NbjFMLZuUdW+2lxEzlUJEiuiVRQjFNaP3OalDOmYnoxg5vkXF9cJ/+pbU3boI/VskEAjvVvPLUetVTo3+kYQlJ0hC0be7nA4DX1flXpaEgAACANABwFebdAeyi4Z/07h1GoJ5D75qIVHUUn1WfYti1aKglY0/o6dzYdbnkkjzStQ+lJ+ibma8xF3gbgI/7aCmr3osEYa0nXsqcH/qKpb0QITcYggn1bpSz4OAkfIUa+uqvn6kTJ/44P5sWcLaNzeXDxJHUjqGjocqoCnVJnTNsn41oLezKQpKHVTpJMKKeJidiRz2rO9C8QQ2m6bXIKLt6TBIhRCkqJ4AjQE7xT/7YyjOtLqM6+AUVyqOCAdTzy8q5MT+411aHXQ0pq3EzXpItOqtEO5ipTL6FIKokTKSM3eYPlWhCcwUhQGUjmdyAD4Cs301vFXa7OxCSlxxYefT/ptNkzJ7ztzjvFaPrgkqJMAzPdlkz5fhXTG6oxT31fdp7M4sR+6YCyk4FeNHX7O+pIP8LqFTHiTWzad7E90z3dk/jWWwdn/oF06oEdepxw7j9plB2Hu03SvrcMQ4nXPakzyPUJ+oPwrep/L/AGf3svYzqwbUSDEXfyfdi8QP0d8hFwkeyrcOff5zzFbPGGg/aupBkONKAI45kGCPka826K4qp1r7LeJKg6glo/6iEkSAffTCo8Oe73oVihtXVYdcK1Gtus+22rUJ8d4HiOAnOtSktf5R8Uvb5sa0anB7P54lHoOvrbAtq2KSnuACygyDySpJ8BWh9Gd0V2CEq9ZlSmldxSdvgRWc6BIypuWdurdWnygbjlofnTf0fry3GINRADwWBM/rMyiByG1WxC0muafp6laDtP7+5tqwWP4ymyQ9mQl11OvWFRUZKoRnBTCdxoD7Jitji16GGXHTshJPnGg8zArx9tKri8ZbV2squueMEZlAAgGdwBDY05Vx0IZ6iT237kei42oym+zvLFw0llpi2WSV3CuuufeUkQvq/EkBMc55046W36A9a3HVJQltZQrVOrauyToNIhUcPCaRYpZXn2t5arVxZmGjmbylAmDJEgk9rSK7xD7U6w60qwWrrNBDiJSrsqTASmI7I5ca9BqcqsZaW7Vx348Fp3HJCNFUGm/qfxDPordu2zr1qgoErlJWFEZTrolPEdobxPhTt28H2W7tncybhbLrnaCEh0ZYKkZSQAIAKTqNzvNZq6tXUMW144nK8wrq30zrlVAEx7UgeajVrH7rNatOp1JkgyST1gLakzy7StI4fHnxS/yqa4+a39+82wSU6WV7r829izg+ENXlgwHgohIzIhWUghKkAyPCrb71jg6AQ2EqVKUkDMtRCZICjsNRyFVujt6i3wpp5QVlCFaJiSc6kwAdNSTvX1rphbOZU3du8y25+rW+3LawRoQoSDpJ5d9btSlJ6Nxu9Eeek1oV8Pw69xEZtLS1VqCCFOLSRPZj1QZO+o7+O/wPB2rRlLLIhI56kk7knn/grCP2irMKucOVCBC3beSptaCM2ZvkYzbcBptB3mE4qi4t0Po9Vac3hG4PeCCPKufEuTWn6fXmdGHyW03MVZXAdvL27URDX5lHMhHaVHd6h86i9E2HqfL2JviXH1qS3+6gGCR5gpHcnvqhgZP5Ju3QO0oXChqdDlUJ+WgrXei6PyVaR7h/5qrfENwpyS61HuS/BFFKTuzVUUUV5h1mN6bD9Mw/UD84rfwTT1JExAA4nfu0pB08XlucPP8AvEa/y8qcpuz7oEfxeYH0P4V1tN04dj82cU2lUfzghJ6KVAWzzQ3auFpI5aJNQ3y8mOpGv5y1kAcSFLB+QHwqG56EtLdW807csKcMrS08pKSqSTIyzvPHnVjB+h7bL6bhTty88kFKVOuqchJmQJiRHMxJrVuGaU77rbtQc04qIZ5xxocrYnefaUPwp70x6PpvbdTezg7TauKVjby2+R4UjZb/AOuAnf7Me7iOHPetzWFWTjKMlukjenFODT62ed4LiIeSu0vQOuAKHUq06wD2xA0MRqOISRvTG4t2MOtDl0ZZmANT2iZjmozFVvSVaJQu0uU9lxLyUlQ0JTqqDG+xHgSONL+lTSnb/D7ZzVla1qUke1l1E90BQ8zyFdEUppS2Tvddm/gcsouMnEddA8KWrNe3H658dhPuNnYDxEeXia2VfEiBFfa4alRzldnbCCirIKxfT1vLcYe7xDym/wDuJjXu0NbJbgTuQPExWU9Jjf6EHUjMbd1t3TklUGPImr4d2qL7ffQVFeLQn6dryizVyvGNjtvv869FryfptijDjVuG30LIuWeyHEqIEkbDbSPjXqn2hG+ZPxFaYhWjHvMMNsySvO8FT1d/iDZA1dS4O/PKjp5it/8AaUe+n4isDjSkt4yhQUkJeYIUZEEoJJk84SKjDPWS615a+hbEq8NBt6NFRbOo/wBO4dT8wr60tUgMYw8g6C9aStB5uNjKR/SCT/FUvo7uki5xBgKBIeDoggjK4ngRodU/Or/pAwl11pt+2E3NqvrGwN1j2kd8gDTjEVq5Za8k9peuq8SIxzUkLL7Cblp37VZ5C6oQ8yvRLoGqSDwWNgSfrPC8exNfZZw1DS1ada46gpHeQNT5TTXo/wBIG7xCXWzAOi0H1kKnVJHLkaYLf0HEDfukx8fwqG3m+uKb5/3qZKo4K1yh0T6Nm2LjzznX3T/612IHclA4J2HfA8KX+kC7IZFu2CXrhQSiNwmRmnluE+fdTnFseatWusdOmiUpHrKUBIyjidu4Ut6H4M446q/uhDqx+bQf2aOA/t4k67TGTi+mnw25vh3Lj9uJZLpPpXz+ybpXh4Ywd1lOzbKU+MFMn61n+iN5mwdqfZQ5M8khWnhBArWekJ0Jw65nijL/AFKCfrWG6NIyYS4BEpS7Gn7x1PkIq9FXw0m//S8mMS7SSJ7fAlXGCMraH5+3zraPHRapT5jhzAqRDKMUtELbGW4T2m1JPquJ1KZ3SCdO6ARsK13o/bAw9iOIJ+K1GsvfWn5NvgQQm1uljWBCHDpB5J157Ee7VukbqTit02199V85lZQtCMuSuK/R7iCl3d0l7RxQlwEZSFhRCjHAkq8PlWm6LjJil0nT84y0vzGh+ajTNzCWg8u4gJdUnKVjWQI3HEkBI8hSvD3cuLqKv/w9f+4j8d6rOaqZmlbT2IhpNdpc9JDp+ztoHtuCRp2ggFzKAd5ygQKynQi3UrrnySS65CTA9QL0yiNjoD/DV30g480820pleYNhTmiVTmIyIGoETKiP4a6cuBh9gTA6xKMqB/urnSOAB1rLDxtBy69PV+h2YyTywo9rfkhPduKu3n3OvfQ22eraSggZg3OdZHtDOQkad3DRk10cf7MXziD60FAOXSATCxBy6b7iqWB2JbQgKJISkBWsgkrUrQ8cypVqeZp9eXhQj1iVqVvOx1bTAkzqJM75SPCksRK/02t2L2OxYKCilx7XuU+jL6n/ALXZXKkrKAU5wkhSkqkhR/eBIM77cqR4NcyBauq7TVwy0RHs9cgAeAgireFPoZxBgplKH2FolXEp7SVE84yz/EKqdL0Fm+BR2ftCEq0OnXNSUzP8I/rrWbzQ7VfvWjOaglSxWTnb1QzwFr/p13ar9a3U8gafzgj+aTWs6GZLrDWkuIStGUoKVCQQlRSND3AVkrC+QvEHFt/q7tjORtC0ghSTyUCHDWh9EpP2AJO6HFJ57RVq2tPMuLT87+JywWWq4vh+BZgzf2O7eslKPVJAcZJ7R6ozKDzAJUNfdJ41J0NUWm8QtJ7LMqb7krQqB5ZZ86l6cIDeIWTvvJcbV3p0j4Z1GjoknNiN+D/psgxtqiPxq0nmpZ31J96djOKy1cqFOAILmEFGpzNvBKRrrLmsRqda1nozQE4ZbCZhJnuOdUjypB0FMMONEatPOJM6A6ZuG8kkd9X+jT4sbpyyWYadJdtidtfWQPP7/wB4VGIu88V138yaErPU29FFFecdpjPSL2TZOASUXCY81JpovOYMK79Y24AT40u9KSD9jCwJLbqF6d099NXrkAE5tgToSrQCN/hrXYv2o25r59zhrJdI7syzvS1fWuMsWdxcKahKygwgHaCSrmFcOHjU+E9IXnLr7M9a9QS2Vpl3OSM0cBoT2vDLVj0U2/6K48dVPvuLJ5gKyfeFHzo6SoCMUsnPfQtEgxxga/z1f6ekdO2yevNIlx+hSPoTGMo//mPfx/tWzrFPnLjTB99hQ+Gc/Stpx8q56/8AH/VG9HZ9pj/SSZTaoG6rhMfAj61RvO3jVn+4hxXHilwc+c1Z9ICpuLBP+6VbT6uU1VwyFY2RM9VblPho2f8A3H41009KF+UvFpGM9ayXZ6noNFFFeedgixB3NcZCAUpSgwRIOdZB02JATHdmNV8YwdDg6hZUWVgy2FFIJO47JBUnfsnSvrut64P3WtuX5zfuq7dKl5PclZ/4AfMmqXObe9+sVWXQnD0EZbNjskQSgKM77qkk7b08RYtf6Teo9xP4V8bVEnkVH4ACpEiB5AfE1Ztvc1Vjn7AzsGm9x7Ce/updjHRGyucpet0KKT2YlMSQT6pE7caalyJPKT8P8NdBWvgPmf7VKdndCyEuG9E7W2JNsgsKVAJbUrXXSZJB86YAvN6gh1PeAlfkdj8qlSqJgEwdfM768hJ8K6vEqLagg5VqBCTyMaHy0qG76sJLgZHE+jlu+8X7V5dleHUkJgLPNxpUBevEb8Z0qjYW+LuFxCXLEpQ4UKdUhzMoiCTlBjSfjWkbxBKiGb1CUrHqlQ7C+9KtgrYxNQ4UWWm3c+gFw4lIBJUdRCUhJlR20raOImlbftDpX3RzgvQlKHA/dOm6uBspQCUI/wD1tjQec90VrKV2QcX2lktgDstzmI13cVJzK7gYHedasBTkEyggbaEafGqTqSm7yJVoqyE3pHTOHXHcEn4LSa8+wrpLZs2S2TcpWooWJyrklaiqPV3AO/jXralLIKVNpUkzIzTp3gpFQlCONuPg2frW9LEKFNwkr633/DMqlNTad9uQk9F1yXMNZVqRK8pPEZzFOekWCovGFMubHUHSUqGxE/4QSONTovm0iPUgbEZY+nwqQXzZ9tPxHDQ1lOrmqOa01uaRUcuW5gujOIOAuWdwSX2TAn2kwMqhz4DzSeNTWiB+VmwoHK9ZqTB5hwSD39mn2P8ARO3vVJcWpaFp0C2l5SRyJg99VsJ6B29u+i4S5cLcbBCesdKhBBBERtqdK63XpOLeza2txOeFCUZp8DLYrhC03rVrOdpMPDXVKApWVKhG2YkT7pjgKr9O7lJvWmifzdsnOslUDrFaJk93ZIHj31vMe6Js3biXVLdbcSICmlBBjXcwTxNfejfRZuzLxDjryniCpTxC1QkEATAkCTvWaqwVOyetvF7+B1LM6/STV9vD8mIZZKJSmHEg+ysqgqgJAIUQZTlPdJ2mrN4MyklRSUIJQkiSAU5gSdJVCc575I1kTs3+itosklhAKt8spkxE9kjWKiHRCziOp05FS/8A5bVxnp/9uD1d/need9Jjlt0Opyyw8HTBEBJUUnLz0KATtKfGmnpDYJYbuWk51NLQ6BzCoP8ASSP7VrbvobaLadaDeTrU5SsarAmdFKmNaz7/AEGum2ltsXilhTeQof7SSIMAGOxB10ruw9SGVKTtZ+DPKxSc6vSQE2J2YZuLC66tDanQpJj2swASVlOknP36ca0Poz7JvW5BCX8w8FJj/wBtcYj0VuHrG1ZLjaX7dcyvVJSnMEjSdYyfA1P0Uwty0ffeubi3PXBIytykAp0B7R74jmamU6fQON9V466GbzOtnfEg6fpzXliknSHDHgW/88679HqM79+/7zqUA9yAfxqv0xsn37pt62dtihpsphxapClEyYSOWWKv9AWPsrLiH3Wi4pwrORWbeN/OolUgsMop6/lv2KRj/ncuFhViDwsMRcDhCWLvUKOyV/SVEgjvTyp90gwlu6bDaiUrBzIWnVSFRw4RqJ5/MXukeG296yWnVJg6pVIlJ5ivOGkYnh5U20BdMAwIUCqOCQfWQOEQQOA4m9Nqqk4ytJc7X5p+aKzjlZpk3mLsjL+iPAbLV1iCR3gaA/5Jq70b6WrcuFWt22hp8aoyklLgiezOu2o5wdopJZ9JLlyAcNuMwjTQAHiCSBp+FTWHRu6u7tq6vG026WSChCVBTioMgKWOAOs6coE1Lpxs+kstOV78NFv9i0JTuaL0gtFWH3AAkhIV/SoH7gaXXLpVYF0lIKraRurUt8+B1NPOlygLK5KtuqV91YdWOMDCQlLqS4lltBTn7QJypOhA2157VXDRlKCSX8vMrid+41vo9ay4ba97YV/USr60u6dkC6w4nT88RO+5Rp5xT3olalqytmzullAPjkE/Os56S3glzDiSAPtSZJMaSJOulZ0fqxHe/U2qK1IMX0xixInVtY/8q/xrcca8/wAbvEHFsPCFJWYX6qgqBHEivQKpX/TDs9WTSvr2mI6So6zFrRv3W1KPnnH0FVui+uM3RO4bUPgpoD5CosexYWuL9c826W0slCVITMq7JgSRMSrbaoOg2IJexR1aEOJQtlUZ0KTJlkmZETM8da6mmqL6sq802ZJN1U+b8mem0UUV5p1mPvr9tm7eUsn9mAAJJhKiSAJJiU/EVYtLwOuZ0HMClOU/+oQJ46gR+FLuk+CXH2pT7KStLqMigjLmGgB9ZQAnKNZ076cYL0dCGUJXooKWohMGM6irKCRwECQAdNIrNXuccVNzatpcsJfSEwVDYjfjp/evj2KMJmXWxKuKgNAnSJ8KuowlkfskE81DMf6lSastMJT6qQPAAfdVrHQoMSIxdhQID7XqpHrp59rjV23eCpUCCJJJBB0AAGo50xUkHcCqFxgzKzOTKr3kdg+ZTvudDNLMZZENiDBKtDuRxGYnQ/I1aU52iSdE6fU/QeRqkqyfakoUHkmJSvsq05LGnLSBVROISoIUlTRKphzSdcxg7HXaDxqL2KZsqsy/dsJdHVuJCkkZlA7d0cdDSfo3hjTXWqAlQdUhKlEnKAUwlPuz3anvps0rVSiOyDvB1SkA+ep+RpTg10CpxsAyHC5JGi0xCij3khcjhwNTc0UnlZo1DTyr6nb5fCoir4RPkNq+qXw8vM/21qSLnbZ18h8TJ/CunPu/Go2VbnmSfIaD7vnUTj2h79o7uXnQN6E+fYajY/Wo3kiRoNZ4Dx+nzr7P4Vy+Zc8EH6ihHAg+xpJ2iT7JKdBJ4HQ7V2q1AiFOA8O2fHUE6jhXSCSoab/Lf48BXx1Z8YJ007x9RUEJI7FusA/nV+eX8KjLK4/XKkfuo4nwru4cMlPNI/5QflXLSyQnkYPxJjjyipJaR8VaO/66v6EaVE1YPCc1ys/yJFMHZ+lfFq35UshlXxlE4Tm/WPPLj9/J8kRXwYO2DqFTA/aL31/e7/kKvEnXwHzmujvwjT6z9KWROWJSaw1kDVsGD7Wu20yeGtc2zKBAShCQQTokCRrufh86mUshHeSfrFRWrmp5hIHnJ+WvzqCuhc6hMg5R8B+FddWkxKU/AVEXdY8B58fhpX1DvdpqeP8AnP4VOhfQ+qtkGJQjQcUjSKrG1ZUDDaIJPsjhoeHd8qkffIB01/yPKYqiy6cmg74/8x4TrKR35qNlJNbEz1izM9WkTIkSnTxBHGT5V8NkkRlK0nLPrqMSeMnf5612T63dA256een31G5dQdiZJJ7gkTy56f4ajQjQ6fDoSUqLbqSmCkggnSCDw41n7vonh6wEvWpb4yCsbzIJB/HyrQMPyZI10Mzy/vP9NTB/NoZA0Jq0Zyi7xdidy5alGUJQRlSIGsxAiKrYvgzF0kJuGkupBkBQmD3cqrKtW1EkIyqgapJSYM7xpPxrpTLiSAH1RrOZKSOcSI22opNO6LZnxRxhXRWztlZ2LdttfvJGvLc+dOaVJQ9p+e0/gSO/Wak+zLUCFOrOvs5UaacQJ7qmU5Sd2SpdSLj7qUiVEADnFUFYtmSOpT1hM5YMJ05rggDwmg4e2D6gJEdpXaOneqTNWUI1n/NeAqpF5M+YcpyD1xSV79gEJA4ATqfH7quVTHaJM9ny1/tVkpPvH5fhUotE7ooooWCiiigCiiigCorm2Q4kpcSFJO4UJFS0UAoxEBtCGGpSp05U6k5UgSpQk6QkGO8iuMSs+qQhxGgtxISBr1YEKT39n5gU2LKSoLyjMAQFcQDBInkYHwqSosNEUnUmAUJStEAxJSe6DqCNt4qlcXOQKUUuIIBIzCRmiASoEpAHMmnDaAkADYaCuqWKON9hZbuNkQFpypSEg5hP31VYQVbAwCCZ5AyABz257/Bs9ZtrMqQhR5lIP3ioDg7HBpI4dkZf+MVFirg2QsMqOsbEkd50308fhULilKU6YI4J0MnYDfbtCf8ADVpOEIAgKdH/AIiz95OtBwkf6j3/AHFfdtSwyOx8Qk6K4ACOZ010qNayToCdeR46/dI8T8JBhqxtcO78erPH+HyroWLnG4cP8rY+5FBZlS7fUHDAMZRGgiSIHfuZmpQtSYhPLyG0aeBqU4XPrPOn+YJ/4gUHCEHdTh/8RfdyPcKajLI5WtZ1y7GOO2hnbkPnUCn1ZJMIzKk5ikZRmkazv+PCrX5GZ4on+IqVxniTUzeHtJMhtAPPKKnUnLIWqxMJklxvXUQZ234+cd9cLxXTQySBASlatZMjspO31p2hlIEAADuArulhkfWIvtwIByunWDDTggAGPWA7qgbuXc09Q4QSJkAcyYlX8Hdoa0lFRYjo+ZnCbrU9UgSVQAsq0MRuAJ9Yb9/dXBF4ZhIAghIypkHYT+e1G01pqKmw6PmZhK3QO228FJTqQlBHGCEpWonYz5eNfWrpHZBWlJjVK5bJ47KA4xFaavikyIOoqMo6MS2iVKJGhMzMgztxHdl+BqurMVQEknMpI13gyoxpx5U2VhDBJPVIk7kCD8RUZwqDLbi0k6akrEbx2jPzpYjo2L0LUJTBzFJB+cAczO8aGDzqz1+VJMHeBruZjSeOkx5VOqzWJylI0hO4ga+OutRFt1JTLYWlPulJM8+1l18KCzRKlwAxx0ME6ydPkI+NCnRp46ajU7E+GtVE3kKHWJUknUkoXA7s0RuTx5V8ViLJWIcbzGRqRoAdZ14/WlyMyLyHxx7z3wDHA866fciAPWV8vPgf71C2+NVggg6IA9o61ESQuDOZWpgHkBP+bUuTm0LiE8BttrxPE1ypU6J2j5fSvlw5khI9ZQ+QPHkKkY0BPD76ktyOlDWPDTkJ38fwqzVBD4zQVjMSIHE88o3I/CrufuNC0WdUUUVJYKKKKAKKKKAKKKKAKKKKAKKKKAKKKKAKKKKAKKKKAKKKKAKKKKAKKKKAKKKKAKKKKAKKKKAKKKKAKKKKAK4WylW6QfEA18ooCovBmD+yR5AD7qjOAse6RAjRShA7tfD4CiiosiuSPUffyG1M9v8ArX+NffyIzxRm/iKlfeaKKWRHRx6ixb4e0gyhtCTzCQKs0UVJZJLY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650" name="Picture 2" descr="http://www.internet4classrooms.com/generic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71600" y="1927115"/>
            <a:ext cx="6525718" cy="2796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Examples of Left-Side Work</a:t>
            </a:r>
            <a:endParaRPr lang="en-US" dirty="0"/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457200" y="5943600"/>
            <a:ext cx="8305800" cy="76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Mind Notes</a:t>
            </a:r>
          </a:p>
        </p:txBody>
      </p:sp>
      <p:sp>
        <p:nvSpPr>
          <p:cNvPr id="15362" name="AutoShape 2" descr="data:image/jpeg;base64,/9j/4AAQSkZJRgABAQAAAQABAAD/2wCEAAkGBxQSEhUUExQWFhQWGR4bGBgYGRgYHBkbHRgbGh8dGhocHSgkGRolHx8YITEiJSorLi4uGyAzODMsNygtLisBCgoKDg0OGxAQGy8mHyQsNCw2NDIsNDc0LCwwNCwtLC81LjQsLCwsLywsLDQwLCwsLCwsLCwsLSwsLCwsLSwsLP/AABEIAJgBSwMBIgACEQEDEQH/xAAbAAACAwEBAQAAAAAAAAAAAAAABQMEBgIHAf/EAEkQAAEDAgQCBgcDCwMCBQUAAAECAxEABAUSITFBUQYTImFxgQcyQlKRocEUsdEVIyQzQ2JygpLh8FNjsiWTg6KjwtI0RFRzdP/EABoBAQADAQEBAAAAAAAAAAAAAAABAgMEBQb/xAA0EQACAQIEAgkDBAIDAQAAAAAAAQIDEQQSITFBYRNRcYGhscHR8CKR4TIzQvEjcgYUUgX/2gAMAwEAAhEDEQA/APcKKKKAKq3mJNNR1jiEE7BSgCfAbmu724yJkCSdAOZP04nuBpK1gqUKU8Uh15e6l7DfYa5RBjSqt2LRjcusdIrZasodAMx2gpEk8AVASaaA0ict1LTCrdsgiFAkSRJHZ0iACTrG8aa13hLC2HVNFZW0oZmsxJUmICkkncagjxO+pqUw0uA6oooqSoUUUUAUUUUAUUUUAUUUUAUUUUAUUUUAUUUUAUUUUAUUUUAUUUUAUUUUAUUUUAUUUUAUUUUAUUUUAUUUUAVya6rk0B1RRRQFLETCmlH1QuCeWZCkg/1EJ/mqql24kgtt6Ewc5GYTpplJGkT300eaCklKgCkiCDsQaS39sUJ/OBTjadUuJJ6xsb9qCCoD3hqdJB1Jq0WiwtX1BSnC26M8DL2SBlB1ABkk8+WXlVpt8rcaGUp0WtQMTl9USOEkyB+6e+obSyQg5m0rcciM7pc0HivbhISKY2ltkkk5lq1UraeQA4JHAfUkkkTJosUUUVYoFFFFAFFFFAFFFFAFFFFAFFFFAFFFFAFFFFAFFFFAFFFFAFFFFAFFFFAFFcuLCQSdABJ8BSv8rqCUuKaIZXBCwoEpzEAFaeAMjaYmhNhtSfGMeQwsN5VKcUBATl9qQn1lCSSDtO3hNt3FmkrDalQomNjE8s0Rm7pmsf0tWBcOKPsJTwBgDKZk7RmPlNQa0aanOzMjeYhdZU5vtaUpGVCzISFEapK0+sCqCFTskDx9fwi6LrSVKACtQqDIlJKTB4iRIrzu+eys9WopygNyoT+cTKZ0jgAPe02itz0YayM5CIKTqCAIJSlREDxrKlSyO939y9ZfTd9Y3ooqkcWazBObcxIBKZJgDPGWZ4T99bHMXaKo3d8pKXFJSCG/WkxMCSB3gc+Pxq6kyJoD7XJrquNeQ+P9qA7qFy7QlWVS0hUTlKgDA4xyqavJMXwNN1ieIpUSlbZYW0sCcpU0kGeaZA07prWlTztq9ilSagrs9Df6TW4UUocQ4obhKkQP4lkhI8JnupbjL5dt3VG4bCg2oobaWIkJkBat1zEQABB1Bqv0QxcdYbS5aabuECUlCUpQ8n3kADRWhkePeBosYtWyy6VNoPYUdUp908xVJwcXZmkJRlZojTbuI7bKs6Va9W4TpPuL1KfAyOWWu7bGW1K6tctOe45oT/CdlDvBpZgODsqtmVJztnIJLTi2xmAhXZSQncHhXm/TvF3nkrDLq3bS3UkdaoJJW4SEkJWkDMkA78e+RVqNKVR2RE5Rjuet3OO26FZS4kq91MrV8EzFRjHkcG3z4MufhVLDMaabyNKYVbZoy9kdWqdsridNe+Dzpjj9wpDCygwswlJ3hS1BIMd0z5VlJqKbfAtYhc6RMgEnOkjYONrbk8gVpAJ8Cau4bdh1AUFIUeOQhQB5SCZI0rNWuIyMjgS483KUKXBGUftCAPW0hUcQAImKkwe7UwFo7SyrtIkyAT6wn2UzCv5jHKuN4+gpRi5LVX7kadC7PQ1dFZXC8ZS3dLafeAW6lCkZzlBMqBSmdAfV0G/ea1VdFGrGtTVSOzM5RcXZhRVW6xFptbbbi0pW7IQCdVRvHxHxq1WtioUUUUAUUUUAUUUmvsRcDqkt5SG0jMk6ZyqTlCvZUlOUiRBz+Yyq1qdGOao7IlRb2HNFZd/ExdqyN50tt+udUK60TCf5CAo8Ccu4mrSsfgdVlzXA3SOynaQsqOyDy1M6VhHH4eU5QUtY7/2XdKQ+orO2F0ttxHWOKX1xKSD6qVwVJyAeqmAoEHkk7zOhUoASSABxNa4fE0sRDPTd0VlFxdmfaKxuPekS3YX1TSV3D3BDY7tNYMzzAIpaz0mxh2VN2LCEcnHDI8YUNfKu+OFqOOa1lzaXmZOpFOzZ6JRWIRjGLIErtbZ08m3FNk+BVM/CnfRnpK3eBQyqaebMOMr9ZB+qe/w5is5UpJX9Qpxew8ooorMucPFISc0ZY1naO+s7bWeYfZlPJLIIypA7a0QFpSVAxkAIBIEkRqJk6BNwgnKFJJ5SJ+FKcFSgOuqS2lIeOZChupKQEnhoCe0BxCppYlMU36lOJXbJRPWqJS4VDKMzijJT62ZMK0A9kSRS3GHR9pXIhSsyUq09UfmuGubM2T5jjWksbhCr1wpQMuXqw5pq4nVwDyKR4oPKqlz0WQ44gOqUdHjKTHrPZwNQeCzqOVQb06ihK7MRa3iRcKIBCVqSAQN1FSUwdNJJJB02FbLoXfq9VZJD3aQVTOYApUDPMNlQ8DXTPQ9vqEoKVZgpGYFxUEIdSc2h3KU5h3xTfDcLat3MraEplvQx2uyrXXczmFEXq1oSjZIuYn+qWJKcySkEAmCREwBOlI3r8FhLWQgwgSIKd5HVwZWVZSEgctYitNSHDUoVcreS0AlQyoc94pKitQTGkyBm9rKe6RzI4u7F1Sk5gAHVQoZzCdJMpGi1AAidjpIrQJTAil+LvFPV5RmIXmI45QlWaOZjQDmRV9tYUAQZBEg8xUkNnVFJ7rpPbN3At1uhLpjQ7AnYFWwJ7+6nFS4tboqmnsFeeNNxjN8B7TTJ88kee3zr0OsDdJjGHwIldu0rXuUU8q3w+77PYxxP7bLOMYSLhJyr6t1shTTg3QrQ/AzqK5telJft7q3eT1d40yvMjguEHtNxuk8q+XuMN2qkdesIDhypMGM22p4bbmKodLMDcuEoctlhq5a9Rc6EEQUnQ9kyeB3762lBSVpdzOWhUcCqL9y7QMPt1FCEqX9qdTPZSp1eVpP7yhv3edddMMOS3h6m0JCUJygRA9sGVTqo8zxrlV03glmhsJ619XaImCtZMrWTqQkbDfgOZq/0oeDuH5xqFIQsb7Eg/X5VeF4KNtvPn89y1SWedzT2ySuwaSAFFbTadQFCFJSCTIiAJNZi/H2NbDCs6lOOKyuElxTiUIAQI9aQXI/l3iI1XQ9zNY2x/wBpA+CQPpWfcPXYy4Tqm0ZSkfurdzEnxywK4a2GVbPTk7Kz2+3mdsa3RxUuw6aUvgw8eZ6uOPCSOdWEOOnZhzzLY+RXrvU+PYoWEtpb1eeV1bSY4zJJA9lI1JpYrDL3crJIGgCojXTYATp376zE18+/+N4SOssz7zqhi51FpYMU6MpulFL7YGZBGYLkpMgpIAEDWZmQQa76EY0624bC7VLqBLSz+0RGgJO5jWe4g6ivlvii7Zxq3uT23ZLSo1OVXaEpEcRvzFRdOLJYQm6ZnrmDnBHFIMkGN+HzHGvpMHQhCiqCVo/x5P2ezOCtUkqmZ9/Z+Dr0pW2f7HJKQp4tFQ3AdbUn7xVjoNjq8yrG6P6SyOyrg82NlA8SBE8995it00xFNzhbVygadY04BOxC8pHiDI8qi6S4IXkh1hWW6YBW0occp9XwI2njpsTW8YqVJRl1tdny5nUqOFTkz0Gl3SHETbWzrwAUW0yAdJ1Aqv0Ux1N5bpcGix2XE+6sbjw4juNV/SAgnD7mPcn4KBP3VyqDU8r67HTm0uhLhXTa4L9s3c2yWkXPqLSufZJAI1gzlEGPWG9buvKsaUXMNaeTou36p5MaxBjh4T5CvTrG5S62hxOqVpCh4ETW2JpxVpRVt13/ANGNCq5rUnrMNgB+4ABzFzMYCif1aIJ35QPCBWnqJ+4QgStSUgcVED768fH4GGMpdFNtK99DrhPK7meubpCCM5ylZATIIJJ4ARqap3mJpbGdSHAmUgqKCkDN2QSVRO9LMbxBD+I9YSCzYNqUdyC4YnYwdQmORbPOs4zfXDqXre5WFKfZDzI00ObOlGmx0iI7+JrCj/w7DrLJzlz2435dWveZT/8AoOLdlsb26YeWpISwsFDqFBSigCEqEn1piJ4VY9IaM2HXKebceRIB+Vfei3SRt+1aWtYC8uVf8Q0J89/OpulriV2FyUkKHUrIIII0TNd2AwFPBS6ON/1a36y9So5xzcjzJq3TZotkW7ZW7coIzEjMtRgDMqJyySSBG/x27PQBtSPz7763CNVJcKEpP7ieQ75rINHK5gTits3V+BUhIHzO/d316BjnS+3tjkzda/sGWu2sngDHq+evIGvarzqtpQ3d7/e3h/ZxUowy3kJcNfdtLtVm88t5Ja61l1QlyJKSlah6yp2UeHjXGIqDV9ZXCN3lFpY95JgJ7uzJ+XdUOEWTzr67y5IS6uEIb9ltAIIB95W3z5wJcMe/KGJJcTJt7MEBWwW6d48IEfwHmKpbK2+Wv2t85lU88tO43F5dJaQpxZyoSJUTwArCrffxLtOLXb2Z1Q2iUuPJ4KWrcJOnZHA+dW+n7pedtrFOzquse7m29fmZHwpV0r6UrtVi3t0l24WAQmCcogx2QJJPBIjQDwqtCi7JpfU/Bdf5LV6jzZUXx0Nw8JH6MlJ9lSSpK55heYEHjM1A7f3GFgOKdNzZAwQ5HWtAmAUuftB3Hb50otOimMugOqugyvglZE7z6qEFIHjNO7Po5e3Fw0MQ6osW/aHVEw+v2c6SBlCd4gAmryUU/rmpLjrf7fhiEai2GfSjGQ1bsG3hC33EdSrqgrLnUnMchiDlUr51ncVXiTaVPi8KupSpzKtlsJOVJlIKddRI+s076dt5rjDx/vTHgUfSaa4tZB1h5Eeu2pOhHtJIrKGWEYu2/X2tehNSU8+j2LHRW/XcWjLzkZ1olUCBMnhJrJ4q/ev377LVz1CGAnLkbQpWVaUkyVHafpTf0X3PWYax+7mT8Fn6EVSZj8sXKY1U0k78ktDb/NqmMVGtUVtr+fsWqSl0cWn1EHRDF3mbm6YvLhTqG2w6lxYAhI9Y6axrtJ9XTc1WuOkd4oi/bH6Kj9hpLjRVBc/iGhHhtEzYftEqxpKFCUOWigoHYglQM1UwtJsbk2Lx/NOmbZZ2MmcivH/lPMVq4QbbtrZO3LjbmUzzUUb7Drlq4Sh9s5gpJynuJBIjnIE+FU+lWOJs2c0ZnFHK0gbqWdBpyrJ29wcJenU2LytRr+YWeP8ACf8ANRrHbvHEbs3M/o7K+qt9Yzq9tY7o2Pf3VhDDrNmf6fmhedf6NNxlgfR5H2Z37VDjj+rpPPcAHcBBkzzk8ai6M4hdG2bykqSMwSpWXMUhagmeZygVz0qvFqDdoxBeuISP3W/aJ5SAR4ZjwrZYXh6WGkNJ1CBEncniT4mT51arO0by3b8PnkVopvYuVhMWcjGkD3rb7nM1busZ0ibjFLUx6zDqfgZ+tY4d/U+x+RtX/QxT07tEurskODMhVylJB00XKSJ56mobS/OGqctb1SurSkqtn1ahaE6hBgeuNtfDlNvpir87Yaf/AHjX15+NbjFMLZuUdW+2lxEzlUJEiuiVRQjFNaP3OalDOmYnoxg5vkXF9cJ/+pbU3boI/VskEAjvVvPLUetVTo3+kYQlJ0hC0be7nA4DX1flXpaEgAACANABwFebdAeyi4Z/07h1GoJ5D75qIVHUUn1WfYti1aKglY0/o6dzYdbnkkjzStQ+lJ+ibma8xF3gbgI/7aCmr3osEYa0nXsqcH/qKpb0QITcYggn1bpSz4OAkfIUa+uqvn6kTJ/44P5sWcLaNzeXDxJHUjqGjocqoCnVJnTNsn41oLezKQpKHVTpJMKKeJidiRz2rO9C8QQ2m6bXIKLt6TBIhRCkqJ4AjQE7xT/7YyjOtLqM6+AUVyqOCAdTzy8q5MT+411aHXQ0pq3EzXpItOqtEO5ipTL6FIKokTKSM3eYPlWhCcwUhQGUjmdyAD4Cs301vFXa7OxCSlxxYefT/ptNkzJ7ztzjvFaPrgkqJMAzPdlkz5fhXTG6oxT31fdp7M4sR+6YCyk4FeNHX7O+pIP8LqFTHiTWzad7E90z3dk/jWWwdn/oF06oEdepxw7j9plB2Hu03SvrcMQ4nXPakzyPUJ+oPwrep/L/AGf3svYzqwbUSDEXfyfdi8QP0d8hFwkeyrcOff5zzFbPGGg/aupBkONKAI45kGCPka826K4qp1r7LeJKg6glo/6iEkSAffTCo8Oe73oVihtXVYdcK1Gtus+22rUJ8d4HiOAnOtSktf5R8Uvb5sa0anB7P54lHoOvrbAtq2KSnuACygyDySpJ8BWh9Gd0V2CEq9ZlSmldxSdvgRWc6BIypuWdurdWnygbjlofnTf0fry3GINRADwWBM/rMyiByG1WxC0muafp6laDtP7+5tqwWP4ymyQ9mQl11OvWFRUZKoRnBTCdxoD7Jitji16GGXHTshJPnGg8zArx9tKri8ZbV2squueMEZlAAgGdwBDY05Vx0IZ6iT237kei42oym+zvLFw0llpi2WSV3CuuufeUkQvq/EkBMc55046W36A9a3HVJQltZQrVOrauyToNIhUcPCaRYpZXn2t5arVxZmGjmbylAmDJEgk9rSK7xD7U6w60qwWrrNBDiJSrsqTASmI7I5ca9BqcqsZaW7Vx348Fp3HJCNFUGm/qfxDPordu2zr1qgoErlJWFEZTrolPEdobxPhTt28H2W7tncybhbLrnaCEh0ZYKkZSQAIAKTqNzvNZq6tXUMW144nK8wrq30zrlVAEx7UgeajVrH7rNatOp1JkgyST1gLakzy7StI4fHnxS/yqa4+a39+82wSU6WV7r829izg+ENXlgwHgohIzIhWUghKkAyPCrb71jg6AQ2EqVKUkDMtRCZICjsNRyFVujt6i3wpp5QVlCFaJiSc6kwAdNSTvX1rphbOZU3du8y25+rW+3LawRoQoSDpJ5d9btSlJ6Nxu9Eeek1oV8Pw69xEZtLS1VqCCFOLSRPZj1QZO+o7+O/wPB2rRlLLIhI56kk7knn/grCP2irMKucOVCBC3beSptaCM2ZvkYzbcBptB3mE4qi4t0Po9Vac3hG4PeCCPKufEuTWn6fXmdGHyW03MVZXAdvL27URDX5lHMhHaVHd6h86i9E2HqfL2JviXH1qS3+6gGCR5gpHcnvqhgZP5Ju3QO0oXChqdDlUJ+WgrXei6PyVaR7h/5qrfENwpyS61HuS/BFFKTuzVUUUV5h1mN6bD9Mw/UD84rfwTT1JExAA4nfu0pB08XlucPP8AvEa/y8qcpuz7oEfxeYH0P4V1tN04dj82cU2lUfzghJ6KVAWzzQ3auFpI5aJNQ3y8mOpGv5y1kAcSFLB+QHwqG56EtLdW807csKcMrS08pKSqSTIyzvPHnVjB+h7bL6bhTty88kFKVOuqchJmQJiRHMxJrVuGaU77rbtQc04qIZ5xxocrYnefaUPwp70x6PpvbdTezg7TauKVjby2+R4UjZb/AOuAnf7Me7iOHPetzWFWTjKMlukjenFODT62ed4LiIeSu0vQOuAKHUq06wD2xA0MRqOISRvTG4t2MOtDl0ZZmANT2iZjmozFVvSVaJQu0uU9lxLyUlQ0JTqqDG+xHgSONL+lTSnb/D7ZzVla1qUke1l1E90BQ8zyFdEUppS2Tvddm/gcsouMnEddA8KWrNe3H658dhPuNnYDxEeXia2VfEiBFfa4alRzldnbCCirIKxfT1vLcYe7xDym/wDuJjXu0NbJbgTuQPExWU9Jjf6EHUjMbd1t3TklUGPImr4d2qL7ffQVFeLQn6dryizVyvGNjtvv869FryfptijDjVuG30LIuWeyHEqIEkbDbSPjXqn2hG+ZPxFaYhWjHvMMNsySvO8FT1d/iDZA1dS4O/PKjp5it/8AaUe+n4isDjSkt4yhQUkJeYIUZEEoJJk84SKjDPWS615a+hbEq8NBt6NFRbOo/wBO4dT8wr60tUgMYw8g6C9aStB5uNjKR/SCT/FUvo7uki5xBgKBIeDoggjK4ngRodU/Or/pAwl11pt+2E3NqvrGwN1j2kd8gDTjEVq5Za8k9peuq8SIxzUkLL7Cblp37VZ5C6oQ8yvRLoGqSDwWNgSfrPC8exNfZZw1DS1ada46gpHeQNT5TTXo/wBIG7xCXWzAOi0H1kKnVJHLkaYLf0HEDfukx8fwqG3m+uKb5/3qZKo4K1yh0T6Nm2LjzznX3T/612IHclA4J2HfA8KX+kC7IZFu2CXrhQSiNwmRmnluE+fdTnFseatWusdOmiUpHrKUBIyjidu4Ut6H4M446q/uhDqx+bQf2aOA/t4k67TGTi+mnw25vh3Lj9uJZLpPpXz+ybpXh4Ywd1lOzbKU+MFMn61n+iN5mwdqfZQ5M8khWnhBArWekJ0Jw65nijL/AFKCfrWG6NIyYS4BEpS7Gn7x1PkIq9FXw0m//S8mMS7SSJ7fAlXGCMraH5+3zraPHRapT5jhzAqRDKMUtELbGW4T2m1JPquJ1KZ3SCdO6ARsK13o/bAw9iOIJ+K1GsvfWn5NvgQQm1uljWBCHDpB5J157Ee7VukbqTit02199V85lZQtCMuSuK/R7iCl3d0l7RxQlwEZSFhRCjHAkq8PlWm6LjJil0nT84y0vzGh+ajTNzCWg8u4gJdUnKVjWQI3HEkBI8hSvD3cuLqKv/w9f+4j8d6rOaqZmlbT2IhpNdpc9JDp+ztoHtuCRp2ggFzKAd5ygQKynQi3UrrnySS65CTA9QL0yiNjoD/DV30g480820pleYNhTmiVTmIyIGoETKiP4a6cuBh9gTA6xKMqB/urnSOAB1rLDxtBy69PV+h2YyTywo9rfkhPduKu3n3OvfQ22eraSggZg3OdZHtDOQkad3DRk10cf7MXziD60FAOXSATCxBy6b7iqWB2JbQgKJISkBWsgkrUrQ8cypVqeZp9eXhQj1iVqVvOx1bTAkzqJM75SPCksRK/02t2L2OxYKCilx7XuU+jL6n/ALXZXKkrKAU5wkhSkqkhR/eBIM77cqR4NcyBauq7TVwy0RHs9cgAeAgireFPoZxBgplKH2FolXEp7SVE84yz/EKqdL0Fm+BR2ftCEq0OnXNSUzP8I/rrWbzQ7VfvWjOaglSxWTnb1QzwFr/p13ar9a3U8gafzgj+aTWs6GZLrDWkuIStGUoKVCQQlRSND3AVkrC+QvEHFt/q7tjORtC0ghSTyUCHDWh9EpP2AJO6HFJ57RVq2tPMuLT87+JywWWq4vh+BZgzf2O7eslKPVJAcZJ7R6ozKDzAJUNfdJ41J0NUWm8QtJ7LMqb7krQqB5ZZ86l6cIDeIWTvvJcbV3p0j4Z1GjoknNiN+D/psgxtqiPxq0nmpZ31J96djOKy1cqFOAILmEFGpzNvBKRrrLmsRqda1nozQE4ZbCZhJnuOdUjypB0FMMONEatPOJM6A6ZuG8kkd9X+jT4sbpyyWYadJdtidtfWQPP7/wB4VGIu88V138yaErPU29FFFecdpjPSL2TZOASUXCY81JpovOYMK79Y24AT40u9KSD9jCwJLbqF6d099NXrkAE5tgToSrQCN/hrXYv2o25r59zhrJdI7syzvS1fWuMsWdxcKahKygwgHaCSrmFcOHjU+E9IXnLr7M9a9QS2Vpl3OSM0cBoT2vDLVj0U2/6K48dVPvuLJ5gKyfeFHzo6SoCMUsnPfQtEgxxga/z1f6ekdO2yevNIlx+hSPoTGMo//mPfx/tWzrFPnLjTB99hQ+Gc/Stpx8q56/8AH/VG9HZ9pj/SSZTaoG6rhMfAj61RvO3jVn+4hxXHilwc+c1Z9ICpuLBP+6VbT6uU1VwyFY2RM9VblPho2f8A3H41009KF+UvFpGM9ayXZ6noNFFFeedgixB3NcZCAUpSgwRIOdZB02JATHdmNV8YwdDg6hZUWVgy2FFIJO47JBUnfsnSvrut64P3WtuX5zfuq7dKl5PclZ/4AfMmqXObe9+sVWXQnD0EZbNjskQSgKM77qkk7b08RYtf6Teo9xP4V8bVEnkVH4ACpEiB5AfE1Ztvc1Vjn7AzsGm9x7Ce/updjHRGyucpet0KKT2YlMSQT6pE7caalyJPKT8P8NdBWvgPmf7VKdndCyEuG9E7W2JNsgsKVAJbUrXXSZJB86YAvN6gh1PeAlfkdj8qlSqJgEwdfM768hJ8K6vEqLagg5VqBCTyMaHy0qG76sJLgZHE+jlu+8X7V5dleHUkJgLPNxpUBevEb8Z0qjYW+LuFxCXLEpQ4UKdUhzMoiCTlBjSfjWkbxBKiGb1CUrHqlQ7C+9KtgrYxNQ4UWWm3c+gFw4lIBJUdRCUhJlR20raOImlbftDpX3RzgvQlKHA/dOm6uBspQCUI/wD1tjQec90VrKV2QcX2lktgDstzmI13cVJzK7gYHedasBTkEyggbaEafGqTqSm7yJVoqyE3pHTOHXHcEn4LSa8+wrpLZs2S2TcpWooWJyrklaiqPV3AO/jXralLIKVNpUkzIzTp3gpFQlCONuPg2frW9LEKFNwkr633/DMqlNTad9uQk9F1yXMNZVqRK8pPEZzFOekWCovGFMubHUHSUqGxE/4QSONTovm0iPUgbEZY+nwqQXzZ9tPxHDQ1lOrmqOa01uaRUcuW5gujOIOAuWdwSX2TAn2kwMqhz4DzSeNTWiB+VmwoHK9ZqTB5hwSD39mn2P8ARO3vVJcWpaFp0C2l5SRyJg99VsJ6B29u+i4S5cLcbBCesdKhBBBERtqdK63XpOLeza2txOeFCUZp8DLYrhC03rVrOdpMPDXVKApWVKhG2YkT7pjgKr9O7lJvWmifzdsnOslUDrFaJk93ZIHj31vMe6Js3biXVLdbcSICmlBBjXcwTxNfejfRZuzLxDjryniCpTxC1QkEATAkCTvWaqwVOyetvF7+B1LM6/STV9vD8mIZZKJSmHEg+ysqgqgJAIUQZTlPdJ2mrN4MyklRSUIJQkiSAU5gSdJVCc575I1kTs3+itosklhAKt8spkxE9kjWKiHRCziOp05FS/8A5bVxnp/9uD1d/need9Jjlt0Opyyw8HTBEBJUUnLz0KATtKfGmnpDYJYbuWk51NLQ6BzCoP8ASSP7VrbvobaLadaDeTrU5SsarAmdFKmNaz7/AEGum2ltsXilhTeQof7SSIMAGOxB10ruw9SGVKTtZ+DPKxSc6vSQE2J2YZuLC66tDanQpJj2swASVlOknP36ca0Poz7JvW5BCX8w8FJj/wBtcYj0VuHrG1ZLjaX7dcyvVJSnMEjSdYyfA1P0Uwty0ffeubi3PXBIytykAp0B7R74jmamU6fQON9V466GbzOtnfEg6fpzXliknSHDHgW/88679HqM79+/7zqUA9yAfxqv0xsn37pt62dtihpsphxapClEyYSOWWKv9AWPsrLiH3Wi4pwrORWbeN/OolUgsMop6/lv2KRj/ncuFhViDwsMRcDhCWLvUKOyV/SVEgjvTyp90gwlu6bDaiUrBzIWnVSFRw4RqJ5/MXukeG296yWnVJg6pVIlJ5ivOGkYnh5U20BdMAwIUCqOCQfWQOEQQOA4m9Nqqk4ytJc7X5p+aKzjlZpk3mLsjL+iPAbLV1iCR3gaA/5Jq70b6WrcuFWt22hp8aoyklLgiezOu2o5wdopJZ9JLlyAcNuMwjTQAHiCSBp+FTWHRu6u7tq6vG026WSChCVBTioMgKWOAOs6coE1Lpxs+kstOV78NFv9i0JTuaL0gtFWH3AAkhIV/SoH7gaXXLpVYF0lIKraRurUt8+B1NPOlygLK5KtuqV91YdWOMDCQlLqS4lltBTn7QJypOhA2157VXDRlKCSX8vMrid+41vo9ay4ba97YV/USr60u6dkC6w4nT88RO+5Rp5xT3olalqytmzullAPjkE/Os56S3glzDiSAPtSZJMaSJOulZ0fqxHe/U2qK1IMX0xixInVtY/8q/xrcca8/wAbvEHFsPCFJWYX6qgqBHEivQKpX/TDs9WTSvr2mI6So6zFrRv3W1KPnnH0FVui+uM3RO4bUPgpoD5CosexYWuL9c826W0slCVITMq7JgSRMSrbaoOg2IJexR1aEOJQtlUZ0KTJlkmZETM8da6mmqL6sq802ZJN1U+b8mem0UUV5p1mPvr9tm7eUsn9mAAJJhKiSAJJiU/EVYtLwOuZ0HMClOU/+oQJ46gR+FLuk+CXH2pT7KStLqMigjLmGgB9ZQAnKNZ076cYL0dCGUJXooKWohMGM6irKCRwECQAdNIrNXuccVNzatpcsJfSEwVDYjfjp/evj2KMJmXWxKuKgNAnSJ8KuowlkfskE81DMf6lSastMJT6qQPAAfdVrHQoMSIxdhQID7XqpHrp59rjV23eCpUCCJJJBB0AAGo50xUkHcCqFxgzKzOTKr3kdg+ZTvudDNLMZZENiDBKtDuRxGYnQ/I1aU52iSdE6fU/QeRqkqyfakoUHkmJSvsq05LGnLSBVROISoIUlTRKphzSdcxg7HXaDxqL2KZsqsy/dsJdHVuJCkkZlA7d0cdDSfo3hjTXWqAlQdUhKlEnKAUwlPuz3anvps0rVSiOyDvB1SkA+ep+RpTg10CpxsAyHC5JGi0xCij3khcjhwNTc0UnlZo1DTyr6nb5fCoir4RPkNq+qXw8vM/21qSLnbZ18h8TJ/CunPu/Go2VbnmSfIaD7vnUTj2h79o7uXnQN6E+fYajY/Wo3kiRoNZ4Dx+nzr7P4Vy+Zc8EH6ihHAg+xpJ2iT7JKdBJ4HQ7V2q1AiFOA8O2fHUE6jhXSCSoab/Lf48BXx1Z8YJ007x9RUEJI7FusA/nV+eX8KjLK4/XKkfuo4nwru4cMlPNI/5QflXLSyQnkYPxJjjyipJaR8VaO/66v6EaVE1YPCc1ys/yJFMHZ+lfFq35UshlXxlE4Tm/WPPLj9/J8kRXwYO2DqFTA/aL31/e7/kKvEnXwHzmujvwjT6z9KWROWJSaw1kDVsGD7Wu20yeGtc2zKBAShCQQTokCRrufh86mUshHeSfrFRWrmp5hIHnJ+WvzqCuhc6hMg5R8B+FddWkxKU/AVEXdY8B58fhpX1DvdpqeP8AnP4VOhfQ+qtkGJQjQcUjSKrG1ZUDDaIJPsjhoeHd8qkffIB01/yPKYqiy6cmg74/8x4TrKR35qNlJNbEz1izM9WkTIkSnTxBHGT5V8NkkRlK0nLPrqMSeMnf5612T63dA256een31G5dQdiZJJ7gkTy56f4ajQjQ6fDoSUqLbqSmCkggnSCDw41n7vonh6wEvWpb4yCsbzIJB/HyrQMPyZI10Mzy/vP9NTB/NoZA0Jq0Zyi7xdidy5alGUJQRlSIGsxAiKrYvgzF0kJuGkupBkBQmD3cqrKtW1EkIyqgapJSYM7xpPxrpTLiSAH1RrOZKSOcSI22opNO6LZnxRxhXRWztlZ2LdttfvJGvLc+dOaVJQ9p+e0/gSO/Wak+zLUCFOrOvs5UaacQJ7qmU5Sd2SpdSLj7qUiVEADnFUFYtmSOpT1hM5YMJ05rggDwmg4e2D6gJEdpXaOneqTNWUI1n/NeAqpF5M+YcpyD1xSV79gEJA4ATqfH7quVTHaJM9ny1/tVkpPvH5fhUotE7ooooWCiiigCiiigCorm2Q4kpcSFJO4UJFS0UAoxEBtCGGpSp05U6k5UgSpQk6QkGO8iuMSs+qQhxGgtxISBr1YEKT39n5gU2LKSoLyjMAQFcQDBInkYHwqSosNEUnUmAUJStEAxJSe6DqCNt4qlcXOQKUUuIIBIzCRmiASoEpAHMmnDaAkADYaCuqWKON9hZbuNkQFpypSEg5hP31VYQVbAwCCZ5AyABz257/Bs9ZtrMqQhR5lIP3ioDg7HBpI4dkZf+MVFirg2QsMqOsbEkd50308fhULilKU6YI4J0MnYDfbtCf8ADVpOEIAgKdH/AIiz95OtBwkf6j3/AHFfdtSwyOx8Qk6K4ACOZ010qNayToCdeR46/dI8T8JBhqxtcO78erPH+HyroWLnG4cP8rY+5FBZlS7fUHDAMZRGgiSIHfuZmpQtSYhPLyG0aeBqU4XPrPOn+YJ/4gUHCEHdTh/8RfdyPcKajLI5WtZ1y7GOO2hnbkPnUCn1ZJMIzKk5ikZRmkazv+PCrX5GZ4on+IqVxniTUzeHtJMhtAPPKKnUnLIWqxMJklxvXUQZ234+cd9cLxXTQySBASlatZMjspO31p2hlIEAADuArulhkfWIvtwIByunWDDTggAGPWA7qgbuXc09Q4QSJkAcyYlX8Hdoa0lFRYjo+ZnCbrU9UgSVQAsq0MRuAJ9Yb9/dXBF4ZhIAghIypkHYT+e1G01pqKmw6PmZhK3QO228FJTqQlBHGCEpWonYz5eNfWrpHZBWlJjVK5bJ47KA4xFaavikyIOoqMo6MS2iVKJGhMzMgztxHdl+BqurMVQEknMpI13gyoxpx5U2VhDBJPVIk7kCD8RUZwqDLbi0k6akrEbx2jPzpYjo2L0LUJTBzFJB+cAczO8aGDzqz1+VJMHeBruZjSeOkx5VOqzWJylI0hO4ga+OutRFt1JTLYWlPulJM8+1l18KCzRKlwAxx0ME6ydPkI+NCnRp46ajU7E+GtVE3kKHWJUknUkoXA7s0RuTx5V8ViLJWIcbzGRqRoAdZ14/WlyMyLyHxx7z3wDHA866fciAPWV8vPgf71C2+NVggg6IA9o61ESQuDOZWpgHkBP+bUuTm0LiE8BttrxPE1ypU6J2j5fSvlw5khI9ZQ+QPHkKkY0BPD76ktyOlDWPDTkJ38fwqzVBD4zQVjMSIHE88o3I/CrufuNC0WdUUUVJYKKKKAKKKKAKKKKAKKKKAKKKKAKKKKAKKKKAKKKKAKKKKAKKKKAKKKKAKKKKAKKKKAKKKKAKKKKAKKKKAK4WylW6QfEA18ooCovBmD+yR5AD7qjOAse6RAjRShA7tfD4CiiosiuSPUffyG1M9v8ArX+NffyIzxRm/iKlfeaKKWRHRx6ixb4e0gyhtCTzCQKs0UVJZJLY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650" name="Picture 2" descr="http://www.internet4classrooms.com/generic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28800" y="1447800"/>
            <a:ext cx="5562599" cy="4130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20130925_200441_48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0722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0130925_210148_49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9573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POLICY HANDOUT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LEFT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RIGHT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0130925_210158_89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264160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8717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0130925_204644_19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264160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9530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0130925_200512_12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264160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2849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6868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i="1" dirty="0" smtClean="0"/>
              <a:t>When are notebooks checked? </a:t>
            </a:r>
          </a:p>
          <a:p>
            <a:pPr lvl="1"/>
            <a:r>
              <a:rPr lang="en-US" dirty="0" smtClean="0"/>
              <a:t>Checks are </a:t>
            </a:r>
            <a:r>
              <a:rPr lang="en-US" b="1" dirty="0" smtClean="0"/>
              <a:t>unannounced</a:t>
            </a:r>
            <a:r>
              <a:rPr lang="en-US" dirty="0" smtClean="0"/>
              <a:t> and </a:t>
            </a:r>
            <a:r>
              <a:rPr lang="en-US" b="1" dirty="0" smtClean="0"/>
              <a:t>random</a:t>
            </a:r>
          </a:p>
          <a:p>
            <a:pPr lvl="1"/>
            <a:r>
              <a:rPr lang="en-US" dirty="0" smtClean="0"/>
              <a:t>This is why you </a:t>
            </a:r>
            <a:r>
              <a:rPr lang="en-US" b="1" dirty="0" smtClean="0"/>
              <a:t>MUST</a:t>
            </a:r>
            <a:r>
              <a:rPr lang="en-US" dirty="0" smtClean="0"/>
              <a:t> bring your notebooks </a:t>
            </a:r>
            <a:r>
              <a:rPr lang="en-US" b="1" dirty="0" smtClean="0"/>
              <a:t>EVERY DAY</a:t>
            </a:r>
            <a:r>
              <a:rPr lang="en-US" dirty="0" smtClean="0"/>
              <a:t> and work on them </a:t>
            </a:r>
            <a:r>
              <a:rPr lang="en-US" b="1" dirty="0" smtClean="0"/>
              <a:t>EVERY DAY </a:t>
            </a:r>
          </a:p>
          <a:p>
            <a:r>
              <a:rPr lang="en-US" i="1" dirty="0" smtClean="0"/>
              <a:t>What if you forget to bring your notebook on the day I check them? </a:t>
            </a:r>
          </a:p>
          <a:p>
            <a:pPr lvl="1"/>
            <a:r>
              <a:rPr lang="en-US" b="1" dirty="0" smtClean="0"/>
              <a:t>10%</a:t>
            </a:r>
            <a:r>
              <a:rPr lang="en-US" dirty="0" smtClean="0"/>
              <a:t> will be deducted from your grade for </a:t>
            </a:r>
            <a:r>
              <a:rPr lang="en-US" b="1" dirty="0" smtClean="0"/>
              <a:t>each day </a:t>
            </a:r>
            <a:r>
              <a:rPr lang="en-US" dirty="0" smtClean="0"/>
              <a:t>you are late. </a:t>
            </a:r>
          </a:p>
          <a:p>
            <a:pPr lvl="1"/>
            <a:r>
              <a:rPr lang="en-US" dirty="0" smtClean="0"/>
              <a:t>After 2 days, your grade will be a </a:t>
            </a:r>
            <a:r>
              <a:rPr lang="en-US" b="1" dirty="0" smtClean="0"/>
              <a:t>“0”</a:t>
            </a:r>
          </a:p>
          <a:p>
            <a:r>
              <a:rPr lang="en-US" i="1" dirty="0" smtClean="0"/>
              <a:t>What if you lose or misplace your notebook? </a:t>
            </a:r>
          </a:p>
          <a:p>
            <a:pPr lvl="1"/>
            <a:r>
              <a:rPr lang="en-US" dirty="0" smtClean="0"/>
              <a:t>See me </a:t>
            </a:r>
            <a:r>
              <a:rPr lang="en-US" b="1" dirty="0" smtClean="0"/>
              <a:t>IMMEDIATELY </a:t>
            </a:r>
          </a:p>
          <a:p>
            <a:pPr lvl="1"/>
            <a:r>
              <a:rPr lang="en-US" dirty="0" smtClean="0"/>
              <a:t>You will need to go back and </a:t>
            </a:r>
            <a:r>
              <a:rPr lang="en-US" b="1" dirty="0" smtClean="0"/>
              <a:t>REPLACE EVERYTHING</a:t>
            </a:r>
          </a:p>
          <a:p>
            <a:pPr lvl="1"/>
            <a:r>
              <a:rPr lang="en-US" dirty="0" smtClean="0"/>
              <a:t>In other words, </a:t>
            </a:r>
            <a:r>
              <a:rPr lang="en-US" b="1" dirty="0" smtClean="0"/>
              <a:t>DON’T EVER LOSE IT!!!</a:t>
            </a:r>
          </a:p>
          <a:p>
            <a:r>
              <a:rPr lang="en-US" i="1" dirty="0" smtClean="0"/>
              <a:t>How does the notebook check impact your overall grade? </a:t>
            </a:r>
          </a:p>
          <a:p>
            <a:pPr lvl="1"/>
            <a:r>
              <a:rPr lang="en-US" dirty="0" smtClean="0"/>
              <a:t>Each check will count as a </a:t>
            </a:r>
            <a:r>
              <a:rPr lang="en-US" b="1" dirty="0" smtClean="0"/>
              <a:t>TEST GRADE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334000"/>
          </a:xfrm>
        </p:spPr>
        <p:txBody>
          <a:bodyPr>
            <a:normAutofit fontScale="70000" lnSpcReduction="20000"/>
          </a:bodyPr>
          <a:lstStyle/>
          <a:p>
            <a:r>
              <a:rPr lang="en-US" i="1" dirty="0" smtClean="0"/>
              <a:t>What will cause deductions?</a:t>
            </a:r>
          </a:p>
          <a:p>
            <a:pPr lvl="1"/>
            <a:r>
              <a:rPr lang="en-US" dirty="0" smtClean="0"/>
              <a:t>Right Side:</a:t>
            </a:r>
          </a:p>
          <a:p>
            <a:pPr lvl="2"/>
            <a:r>
              <a:rPr lang="en-US" dirty="0" smtClean="0"/>
              <a:t>Missing dates, titles of assignments, page numbers, assignments</a:t>
            </a:r>
          </a:p>
          <a:p>
            <a:pPr lvl="2"/>
            <a:r>
              <a:rPr lang="en-US" dirty="0" smtClean="0"/>
              <a:t>Assignments done out of order</a:t>
            </a:r>
          </a:p>
          <a:p>
            <a:pPr lvl="2"/>
            <a:r>
              <a:rPr lang="en-US" dirty="0" smtClean="0"/>
              <a:t>Incomplete assignment or notes taken</a:t>
            </a:r>
          </a:p>
          <a:p>
            <a:pPr lvl="2"/>
            <a:r>
              <a:rPr lang="en-US" dirty="0" smtClean="0"/>
              <a:t>Unit pages missing some or all of the required information </a:t>
            </a:r>
          </a:p>
          <a:p>
            <a:pPr lvl="1"/>
            <a:r>
              <a:rPr lang="en-US" dirty="0" smtClean="0"/>
              <a:t>Left Side:</a:t>
            </a:r>
          </a:p>
          <a:p>
            <a:pPr lvl="2"/>
            <a:r>
              <a:rPr lang="en-US" dirty="0" smtClean="0"/>
              <a:t>Missing left sides of any right-side page</a:t>
            </a:r>
          </a:p>
          <a:p>
            <a:pPr lvl="2"/>
            <a:r>
              <a:rPr lang="en-US" dirty="0" smtClean="0"/>
              <a:t>Missing MLA citation for non-student created images or text</a:t>
            </a:r>
          </a:p>
          <a:p>
            <a:pPr lvl="2"/>
            <a:r>
              <a:rPr lang="en-US" dirty="0" smtClean="0"/>
              <a:t>Purpose of left side is unclear</a:t>
            </a:r>
          </a:p>
          <a:p>
            <a:pPr lvl="2"/>
            <a:r>
              <a:rPr lang="en-US" dirty="0" smtClean="0"/>
              <a:t>More than 2 of the same left-side activity in a given unit</a:t>
            </a:r>
          </a:p>
          <a:p>
            <a:pPr lvl="1"/>
            <a:r>
              <a:rPr lang="en-US" dirty="0" smtClean="0"/>
              <a:t>Other: </a:t>
            </a:r>
          </a:p>
          <a:p>
            <a:pPr lvl="2"/>
            <a:r>
              <a:rPr lang="en-US" dirty="0" smtClean="0"/>
              <a:t>Table of Contents not kept up-to-date and/or not in chronological order</a:t>
            </a:r>
          </a:p>
          <a:p>
            <a:pPr lvl="2"/>
            <a:r>
              <a:rPr lang="en-US" dirty="0" smtClean="0"/>
              <a:t>Notebook Instructional handout is not located in the correct place</a:t>
            </a:r>
          </a:p>
          <a:p>
            <a:pPr lvl="2"/>
            <a:r>
              <a:rPr lang="en-US" dirty="0" smtClean="0"/>
              <a:t>Notebook Instructional handout has not been signed by the student AND parent</a:t>
            </a:r>
          </a:p>
          <a:p>
            <a:pPr lvl="2"/>
            <a:r>
              <a:rPr lang="en-US" dirty="0" smtClean="0"/>
              <a:t>Main title page is not completed</a:t>
            </a:r>
          </a:p>
          <a:p>
            <a:pPr lvl="2"/>
            <a:r>
              <a:rPr lang="en-US" dirty="0" smtClean="0"/>
              <a:t>Notebook is not submitted on-time when a notebook check is done</a:t>
            </a:r>
          </a:p>
          <a:p>
            <a:pPr lvl="2"/>
            <a:r>
              <a:rPr lang="en-US" dirty="0" smtClean="0"/>
              <a:t>Honor Pledge is not written and/or signed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Interactive Notebook Instructions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LEFT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This one says “left” at the top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RIGHT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This one has a picture at the top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TOC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NEXT 2 PAGES ARE DEDICATED TO YOUR TABLE OF CONTENTS. </a:t>
            </a:r>
          </a:p>
          <a:p>
            <a:endParaRPr lang="en-US" dirty="0" smtClean="0"/>
          </a:p>
          <a:p>
            <a:r>
              <a:rPr lang="en-US" dirty="0" smtClean="0"/>
              <a:t>Start on the LEFT so that you can actually have 4 TOC pages.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ONLY Number # The right hand pages of your notebook.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LABEL THE REST OF YOUR NOTEBOOK.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1- Unit 1 Assignment Sheet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LEFT- VOCABULARY DEFINITIONS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RIGHT – VOCAB SHEET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SPICER 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LEFT – PICTOWORD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RIGHT - Notes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3. Intro to History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LEFT – Archeology of a coin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RIGHT – Intro to history notes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7615</TotalTime>
  <Words>1129</Words>
  <Application>Microsoft Macintosh PowerPoint</Application>
  <PresentationFormat>On-screen Show (4:3)</PresentationFormat>
  <Paragraphs>177</Paragraphs>
  <Slides>34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Interactive Notebook Set up</vt:lpstr>
      <vt:lpstr>1st Page </vt:lpstr>
      <vt:lpstr>COURSE POLICY HANDOUT</vt:lpstr>
      <vt:lpstr>Interactive Notebook Instructions</vt:lpstr>
      <vt:lpstr>TOC</vt:lpstr>
      <vt:lpstr>ONLY Number # The right hand pages of your notebook.</vt:lpstr>
      <vt:lpstr>1- Unit 1 Assignment Sheet </vt:lpstr>
      <vt:lpstr>2. SPICER Categories</vt:lpstr>
      <vt:lpstr>3. Intro to History Notes</vt:lpstr>
      <vt:lpstr>4. Neolithic Revolution Notes</vt:lpstr>
      <vt:lpstr>5. Characteristics of a Civilization</vt:lpstr>
      <vt:lpstr>6. MAP Review</vt:lpstr>
      <vt:lpstr>Interactive Student Notebook</vt:lpstr>
      <vt:lpstr>What is it? </vt:lpstr>
      <vt:lpstr>Right-Side : Left-Side Orientation</vt:lpstr>
      <vt:lpstr>Slide 16</vt:lpstr>
      <vt:lpstr>Slide 17</vt:lpstr>
      <vt:lpstr>Slide 18</vt:lpstr>
      <vt:lpstr>Guidelines: Right Side – Teacher Input </vt:lpstr>
      <vt:lpstr>Guidelines: Left Side – Student Input</vt:lpstr>
      <vt:lpstr>Examples of Left-Side Work</vt:lpstr>
      <vt:lpstr>Examples of Left-Side Work</vt:lpstr>
      <vt:lpstr>Examples of Left-Side Work</vt:lpstr>
      <vt:lpstr>Examples of Left-Side Work</vt:lpstr>
      <vt:lpstr>Examples of Left-Side Work</vt:lpstr>
      <vt:lpstr>Examples of Left-Side Work</vt:lpstr>
      <vt:lpstr>Examples of Left-Side Work</vt:lpstr>
      <vt:lpstr>Slide 28</vt:lpstr>
      <vt:lpstr>Slide 29</vt:lpstr>
      <vt:lpstr>Slide 30</vt:lpstr>
      <vt:lpstr>Slide 31</vt:lpstr>
      <vt:lpstr>Slide 32</vt:lpstr>
      <vt:lpstr>Evaluation</vt:lpstr>
      <vt:lpstr>Evaluation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Interactive Student Notebook</dc:title>
  <dc:creator>Shavonne</dc:creator>
  <cp:lastModifiedBy>Jessica Taylor</cp:lastModifiedBy>
  <cp:revision>19</cp:revision>
  <dcterms:created xsi:type="dcterms:W3CDTF">2016-01-26T14:57:04Z</dcterms:created>
  <dcterms:modified xsi:type="dcterms:W3CDTF">2016-01-26T16:01:33Z</dcterms:modified>
</cp:coreProperties>
</file>