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76" r:id="rId3"/>
    <p:sldId id="257" r:id="rId4"/>
    <p:sldId id="271" r:id="rId5"/>
    <p:sldId id="269" r:id="rId6"/>
    <p:sldId id="270" r:id="rId7"/>
    <p:sldId id="277" r:id="rId8"/>
    <p:sldId id="258" r:id="rId9"/>
    <p:sldId id="272" r:id="rId10"/>
    <p:sldId id="273" r:id="rId11"/>
    <p:sldId id="278" r:id="rId12"/>
    <p:sldId id="259" r:id="rId13"/>
    <p:sldId id="274" r:id="rId14"/>
    <p:sldId id="275" r:id="rId15"/>
    <p:sldId id="279" r:id="rId16"/>
    <p:sldId id="280" r:id="rId17"/>
    <p:sldId id="260" r:id="rId18"/>
    <p:sldId id="281" r:id="rId19"/>
    <p:sldId id="283" r:id="rId20"/>
    <p:sldId id="284" r:id="rId21"/>
    <p:sldId id="28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68AAE-9363-BC4D-983A-E6DE7A1D906E}" type="datetimeFigureOut">
              <a:rPr lang="en-US" smtClean="0"/>
              <a:t>5/15/13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E4090-C02E-1549-95E4-C1952372E5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Instead, they declared they would establish a Commonwealth of Independent States. Because the three Baltic republics (Latvia, Lithuania and Estonia) had already declared their independence from the USSR, only one of its 15 republics, Georgia, remained.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E4090-C02E-1549-95E4-C1952372E575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7AD69-F46D-B248-9326-A418EA8A43D1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9A9C6-FA2D-5842-90BE-F1AF427AB6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Cold War Part II: The Rising Threat of Communism and Regional Conflicts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3087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Winter 1950: China Enters the war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2225" y="2013087"/>
            <a:ext cx="4041775" cy="639762"/>
          </a:xfrm>
        </p:spPr>
        <p:txBody>
          <a:bodyPr/>
          <a:lstStyle/>
          <a:p>
            <a:r>
              <a:rPr lang="en-US" dirty="0" smtClean="0"/>
              <a:t>1951-1953: Stalemate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485" y="2652849"/>
            <a:ext cx="2754400" cy="38079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928" y="2855584"/>
            <a:ext cx="3464872" cy="36714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3485" y="443427"/>
            <a:ext cx="71787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U.N was driven back when China entered the war. A stalemate lasted from 1951 to 1952. A ceasefire in June 1953 ends the long Stalemate returning the border to the 38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parallel. 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Vietnam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9"/>
            <a:ext cx="5239847" cy="48022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Like Korea, Vietnam was also divided by </a:t>
            </a:r>
            <a:r>
              <a:rPr lang="en-US" b="1" dirty="0" smtClean="0"/>
              <a:t>communism.</a:t>
            </a:r>
          </a:p>
          <a:p>
            <a:r>
              <a:rPr lang="en-US" dirty="0" smtClean="0"/>
              <a:t>In the 1950’s- </a:t>
            </a:r>
            <a:r>
              <a:rPr lang="en-US" b="1" dirty="0" smtClean="0"/>
              <a:t>North Vietnam </a:t>
            </a:r>
            <a:r>
              <a:rPr lang="en-US" dirty="0" smtClean="0"/>
              <a:t>was  was controlled by communists led by </a:t>
            </a:r>
            <a:r>
              <a:rPr lang="en-US" b="1" dirty="0" smtClean="0"/>
              <a:t>Ho Chi Minh. </a:t>
            </a:r>
          </a:p>
          <a:p>
            <a:r>
              <a:rPr lang="en-US" b="1" dirty="0" smtClean="0"/>
              <a:t>South Vietnam </a:t>
            </a:r>
            <a:r>
              <a:rPr lang="en-US" dirty="0" smtClean="0"/>
              <a:t>was controlled by a noncommunist government (backed by the U.S.) led by </a:t>
            </a:r>
            <a:r>
              <a:rPr lang="en-US" b="1" dirty="0" smtClean="0"/>
              <a:t>Ngo </a:t>
            </a:r>
            <a:r>
              <a:rPr lang="en-US" b="1" dirty="0" err="1" smtClean="0"/>
              <a:t>Dinh</a:t>
            </a:r>
            <a:r>
              <a:rPr lang="en-US" b="1" dirty="0" smtClean="0"/>
              <a:t> </a:t>
            </a:r>
            <a:r>
              <a:rPr lang="en-US" b="1" dirty="0" err="1" smtClean="0"/>
              <a:t>Hiem</a:t>
            </a:r>
            <a:r>
              <a:rPr lang="en-US" b="1" dirty="0" smtClean="0"/>
              <a:t>.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0293" y="274638"/>
            <a:ext cx="2766507" cy="594521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1960’s many Guerrilla fighters appeared in the jungles of south Vietnam. Some of them were south Vietnamese, but they all saw their fight as a nationalist struggle to liberate Vietnam from foreign domination. </a:t>
            </a:r>
          </a:p>
          <a:p>
            <a:pPr lvl="1"/>
            <a:r>
              <a:rPr lang="en-US" b="1" dirty="0" smtClean="0"/>
              <a:t>Guerrillas</a:t>
            </a:r>
            <a:r>
              <a:rPr lang="en-US" dirty="0" smtClean="0"/>
              <a:t> – small groups of loosely organized soldiers making surprise raids. Often including farmers and people from local villages.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35"/>
            <a:ext cx="8229600" cy="1143000"/>
          </a:xfrm>
        </p:spPr>
        <p:txBody>
          <a:bodyPr/>
          <a:lstStyle/>
          <a:p>
            <a:r>
              <a:rPr lang="en-US" dirty="0" smtClean="0"/>
              <a:t>U.S. involvement in Vietnam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9035"/>
            <a:ext cx="8686800" cy="536143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American foreign policy planners saw Vietnam as part of the </a:t>
            </a:r>
            <a:r>
              <a:rPr lang="en-US" b="1" dirty="0" smtClean="0"/>
              <a:t>Cold war Struggle</a:t>
            </a:r>
            <a:r>
              <a:rPr lang="en-US" dirty="0" smtClean="0"/>
              <a:t>. They developed the Domino theory. </a:t>
            </a:r>
          </a:p>
          <a:p>
            <a:pPr lvl="2"/>
            <a:r>
              <a:rPr lang="en-US" b="1" dirty="0" smtClean="0"/>
              <a:t>Domino Theory</a:t>
            </a:r>
            <a:r>
              <a:rPr lang="en-US" dirty="0" smtClean="0"/>
              <a:t>- a communist victory in south Vietnam would cause noncommunist governments across southeast Asia to fall to communism.  (like dominoes) The U.S. wanted to prevent this from happening. </a:t>
            </a:r>
          </a:p>
          <a:p>
            <a:pPr lvl="1"/>
            <a:r>
              <a:rPr lang="en-US" dirty="0" smtClean="0"/>
              <a:t>Ho Chi Minh continued to Aid the National liberation front or </a:t>
            </a:r>
            <a:r>
              <a:rPr lang="en-US" b="1" dirty="0" smtClean="0"/>
              <a:t>Viet Cong </a:t>
            </a:r>
            <a:r>
              <a:rPr lang="en-US" dirty="0" smtClean="0"/>
              <a:t>(rebels in south Vietnam)</a:t>
            </a:r>
          </a:p>
          <a:p>
            <a:pPr lvl="1"/>
            <a:r>
              <a:rPr lang="en-US" dirty="0" smtClean="0"/>
              <a:t>The U.S. initially sent only supplies and advisors to south Vietnam, but eventually it would send thousands of troops to Vietnam.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Anti-war sentiment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1968 to the 1970’s the struggle continued in Vietnam.</a:t>
            </a:r>
          </a:p>
          <a:p>
            <a:r>
              <a:rPr lang="en-US" b="1" dirty="0" smtClean="0"/>
              <a:t>Anti-war </a:t>
            </a:r>
            <a:r>
              <a:rPr lang="en-US" dirty="0" smtClean="0"/>
              <a:t>sentiment grew in the U.S. because of civilian deaths in </a:t>
            </a:r>
            <a:r>
              <a:rPr lang="en-US" dirty="0"/>
              <a:t>V</a:t>
            </a:r>
            <a:r>
              <a:rPr lang="en-US" dirty="0" smtClean="0"/>
              <a:t>ietnam, growing American Casualties, and many Americans soldiers were MIA or POWs. </a:t>
            </a:r>
          </a:p>
          <a:p>
            <a:r>
              <a:rPr lang="en-US" dirty="0" smtClean="0"/>
              <a:t>Many Americans began to think Vietnam was a quagmire or swamp, in which the U.S. was becoming more and more bogged down.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04727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President Nixon negotiated the Paris Peace Accord in January 1973, and agreed to end its involvement in Vietnam. </a:t>
            </a:r>
          </a:p>
          <a:p>
            <a:r>
              <a:rPr lang="en-US" dirty="0" smtClean="0"/>
              <a:t>However, two years after the U.S. withdrew, North Vietnam conquered South Vietnam. </a:t>
            </a:r>
          </a:p>
          <a:p>
            <a:r>
              <a:rPr lang="en-US" dirty="0" smtClean="0"/>
              <a:t>The South Vietnamese capital, </a:t>
            </a:r>
            <a:r>
              <a:rPr lang="en-US" b="1" dirty="0" smtClean="0"/>
              <a:t>Saigon</a:t>
            </a:r>
            <a:r>
              <a:rPr lang="en-US" dirty="0" smtClean="0"/>
              <a:t>, was renamed Ho Chi Minh City in 1976.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1927" y="1552147"/>
            <a:ext cx="3043800" cy="457401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Decline of Communism in the Soviet 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Soviet economy faced severe problems. </a:t>
            </a:r>
          </a:p>
          <a:p>
            <a:pPr lvl="2"/>
            <a:r>
              <a:rPr lang="en-US" dirty="0" smtClean="0"/>
              <a:t>Collectivized agriculture remained so unproductive that Russia, a grain exporter, had to import grain to feed its people. </a:t>
            </a:r>
          </a:p>
          <a:p>
            <a:r>
              <a:rPr lang="en-US" dirty="0" smtClean="0"/>
              <a:t>The Soviet command economy could not match western market economies in producing consumer goods. Soviet products were inferior in quality as well. </a:t>
            </a:r>
          </a:p>
          <a:p>
            <a:r>
              <a:rPr lang="en-US" dirty="0" smtClean="0"/>
              <a:t>Soviet economic inferiority made it impossible for the Soviet Union to keep up with the U.S. in the arms race and in military preparedness.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Germany Re-united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1989, as Soviet communism declined, Germany moved toward reunification. </a:t>
            </a:r>
          </a:p>
          <a:p>
            <a:r>
              <a:rPr lang="en-US" dirty="0" smtClean="0"/>
              <a:t>Without, Soviet backing, East German communist leaders were unable to maintain control, They were forced to reopen their western borders.</a:t>
            </a:r>
          </a:p>
          <a:p>
            <a:r>
              <a:rPr lang="en-US" dirty="0" smtClean="0"/>
              <a:t>Eventually, East Germans demanded reunification with the West. </a:t>
            </a:r>
          </a:p>
          <a:p>
            <a:r>
              <a:rPr lang="en-US" dirty="0" smtClean="0"/>
              <a:t>In 1990, German voters approved reunification.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the Soviet 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smtClean="0"/>
              <a:t>1991- Representatives from 11 Soviet republics </a:t>
            </a:r>
            <a:r>
              <a:rPr lang="en-US" dirty="0" smtClean="0"/>
              <a:t>met in the Kazakh city of Alma-Ata and announced that they would no longer be part of the Soviet Union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(</a:t>
            </a:r>
            <a:r>
              <a:rPr lang="en-US" dirty="0" smtClean="0"/>
              <a:t>Ukraine, the Russian Federation, Belarus, Armenia, Azerbaijan, Kazakhstan, Kyrgyzstan, Moldova, Turkmenistan, Tajikistan and Uzbekistan</a:t>
            </a:r>
            <a:r>
              <a:rPr lang="en-US" dirty="0" smtClean="0"/>
              <a:t>)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 once-mighty Soviet Union had fallen, largely due to the great number of radical reforms that Soviet president </a:t>
            </a:r>
            <a:r>
              <a:rPr lang="en-US" b="1" dirty="0" smtClean="0"/>
              <a:t>Mikhail Gorbachev </a:t>
            </a:r>
            <a:r>
              <a:rPr lang="en-US" dirty="0" smtClean="0"/>
              <a:t>had implemented during his six years as the leader of the USSR.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However</a:t>
            </a:r>
            <a:r>
              <a:rPr lang="en-US" dirty="0" smtClean="0"/>
              <a:t>, Gorbachev was disappointed in the dissolution of his nation and resigned from his job on December 25.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CHINA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5453580" cy="37083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2585" y="3250538"/>
            <a:ext cx="4864037" cy="341208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Communism Declines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Slowly, around the world communism began to decline decline.</a:t>
            </a:r>
          </a:p>
          <a:p>
            <a:r>
              <a:rPr lang="en-US" dirty="0" smtClean="0"/>
              <a:t>Vietnam in the 1990s opened itself to the world and established diplomatic relations with the U.S. </a:t>
            </a:r>
          </a:p>
          <a:p>
            <a:r>
              <a:rPr lang="en-US" dirty="0" smtClean="0"/>
              <a:t>After years of thin budgets, Russia’s armed forces became weak and ineffective. </a:t>
            </a:r>
          </a:p>
          <a:p>
            <a:r>
              <a:rPr lang="en-US" b="1" dirty="0" smtClean="0"/>
              <a:t>Thus The U.S. emerged as a sole superpower and leading the world in military power. 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China’s Communist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end of WWII, the Chinese communists had gained control of much of northern china. Communist Forces led by Mao Zedong fought a civil war against nationalists headed by Jiang </a:t>
            </a:r>
            <a:r>
              <a:rPr lang="en-US" dirty="0" err="1" smtClean="0"/>
              <a:t>Jieshi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Mao Zedong was successful and built a communist one-party totalitarian state in the People’s Republic of China.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508000"/>
            <a:ext cx="4309504" cy="53006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6558" y="1600200"/>
            <a:ext cx="4050242" cy="28670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Mao </a:t>
            </a:r>
            <a:r>
              <a:rPr lang="en-US" dirty="0" err="1" smtClean="0"/>
              <a:t>Zedong’s</a:t>
            </a:r>
            <a:r>
              <a:rPr lang="en-US" dirty="0" smtClean="0"/>
              <a:t> Reforms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Communist Ideology guided the government’s efforts to reshape the Economy and society. </a:t>
            </a:r>
          </a:p>
          <a:p>
            <a:pPr lvl="2"/>
            <a:r>
              <a:rPr lang="en-US" dirty="0" smtClean="0"/>
              <a:t>It discouraged Buddhism, Confucianism, and other traditional Chinese beliefs. </a:t>
            </a:r>
          </a:p>
          <a:p>
            <a:pPr lvl="2"/>
            <a:r>
              <a:rPr lang="en-US" dirty="0" smtClean="0"/>
              <a:t>The government seized property of citizens. </a:t>
            </a:r>
          </a:p>
          <a:p>
            <a:pPr lvl="2"/>
            <a:r>
              <a:rPr lang="en-US" dirty="0" smtClean="0"/>
              <a:t>Those who spoke out against the new government were sent to labor camps or killed. </a:t>
            </a:r>
          </a:p>
          <a:p>
            <a:pPr lvl="1"/>
            <a:r>
              <a:rPr lang="en-US" dirty="0" smtClean="0"/>
              <a:t>In an attempt to increase farm and industrial output under his “</a:t>
            </a:r>
            <a:r>
              <a:rPr lang="en-US" b="1" dirty="0" smtClean="0"/>
              <a:t>great leap forward</a:t>
            </a:r>
            <a:r>
              <a:rPr lang="en-US" dirty="0" smtClean="0"/>
              <a:t>” plan, Zedong created communes to mass produces goods, such as steel. </a:t>
            </a:r>
          </a:p>
          <a:p>
            <a:pPr lvl="1"/>
            <a:r>
              <a:rPr lang="en-US" dirty="0" smtClean="0"/>
              <a:t>The Great leap forward was failure, leading to </a:t>
            </a:r>
            <a:r>
              <a:rPr lang="en-US" b="1" dirty="0" smtClean="0"/>
              <a:t>55 million</a:t>
            </a:r>
            <a:r>
              <a:rPr lang="en-US" dirty="0" smtClean="0"/>
              <a:t> Chinese people starving to death.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viewpoint of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Initially the U.S. supported the nationalists in the civil war and did not recognize the new People’s republic of China led by Mao Zedong.</a:t>
            </a:r>
          </a:p>
          <a:p>
            <a:r>
              <a:rPr lang="en-US" dirty="0" smtClean="0"/>
              <a:t>However, as the cold war dragged on, the U.S. realized there was a strategic advantage to improving relations with China. </a:t>
            </a:r>
          </a:p>
          <a:p>
            <a:r>
              <a:rPr lang="en-US" dirty="0" smtClean="0"/>
              <a:t>Since the Soviet Union and China had a bitter relationship, The U.S. realized it could further isolate the Soviet Union by creating formal diplomatic relations with China. This is often called “</a:t>
            </a:r>
            <a:r>
              <a:rPr lang="en-US" b="1" dirty="0" smtClean="0"/>
              <a:t>Playing the China Card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Korea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130675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Like East and West Germany, Korea found itself divided in cold war tension.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North</a:t>
            </a:r>
            <a:r>
              <a:rPr lang="en-US" dirty="0" smtClean="0"/>
              <a:t> ruled by dictator </a:t>
            </a:r>
            <a:r>
              <a:rPr lang="en-US" b="1" dirty="0" smtClean="0"/>
              <a:t>Kim II Sung </a:t>
            </a:r>
            <a:r>
              <a:rPr lang="en-US" dirty="0" smtClean="0"/>
              <a:t>was a communist ally of the Soviet Union, and the </a:t>
            </a:r>
            <a:r>
              <a:rPr lang="en-US" b="1" dirty="0" smtClean="0"/>
              <a:t>South</a:t>
            </a:r>
            <a:r>
              <a:rPr lang="en-US" dirty="0" smtClean="0"/>
              <a:t> backed by the U.S and led by dictatorial, but noncommunist leader </a:t>
            </a:r>
            <a:r>
              <a:rPr lang="en-US" b="1" dirty="0" err="1" smtClean="0"/>
              <a:t>Syngman</a:t>
            </a:r>
            <a:r>
              <a:rPr lang="en-US" b="1" dirty="0" smtClean="0"/>
              <a:t> Rhee</a:t>
            </a:r>
          </a:p>
          <a:p>
            <a:r>
              <a:rPr lang="en-US" dirty="0" smtClean="0"/>
              <a:t>The North and South were divided at the </a:t>
            </a:r>
            <a:r>
              <a:rPr lang="en-US" b="1" dirty="0" smtClean="0"/>
              <a:t>38</a:t>
            </a:r>
            <a:r>
              <a:rPr lang="en-US" b="1" baseline="30000" dirty="0" smtClean="0"/>
              <a:t>th</a:t>
            </a:r>
            <a:r>
              <a:rPr lang="en-US" b="1" dirty="0" smtClean="0"/>
              <a:t> Parallel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4" y="1417638"/>
            <a:ext cx="2936876" cy="519601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SUMMER 1950: </a:t>
            </a:r>
          </a:p>
          <a:p>
            <a:r>
              <a:rPr lang="en-US" dirty="0" smtClean="0"/>
              <a:t>NORTH KOREA INVADES SOUTH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FALL 1950: THE UN HELPS SOUTH KOREA FIGHT BACK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222" y="2174875"/>
            <a:ext cx="7058331" cy="4679981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300" dirty="0" smtClean="0"/>
              <a:t>	However, Each dictator wanted to rule the entire country. In 1950 a struggle began to unite Korea. The U.S., its allies, and China would eventually become involved in the conflict. </a:t>
            </a:r>
            <a:endParaRPr lang="en-US" sz="23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8411</TotalTime>
  <Words>1142</Words>
  <Application>Microsoft Macintosh PowerPoint</Application>
  <PresentationFormat>On-screen Show (4:3)</PresentationFormat>
  <Paragraphs>72</Paragraphs>
  <Slides>21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Cold War Part II: The Rising Threat of Communism and Regional Conflicts</vt:lpstr>
      <vt:lpstr>CHINA</vt:lpstr>
      <vt:lpstr>China’s Communist Revolution</vt:lpstr>
      <vt:lpstr>Slide 4</vt:lpstr>
      <vt:lpstr>Mao Zedong’s Reforms</vt:lpstr>
      <vt:lpstr>U.S. viewpoint of China</vt:lpstr>
      <vt:lpstr>Korea</vt:lpstr>
      <vt:lpstr>Korea</vt:lpstr>
      <vt:lpstr> However, Each dictator wanted to rule the entire country. In 1950 a struggle began to unite Korea. The U.S., its allies, and China would eventually become involved in the conflict. </vt:lpstr>
      <vt:lpstr>Slide 10</vt:lpstr>
      <vt:lpstr>Vietnam</vt:lpstr>
      <vt:lpstr>Vietnam </vt:lpstr>
      <vt:lpstr>Vietnam</vt:lpstr>
      <vt:lpstr>U.S. involvement in Vietnam</vt:lpstr>
      <vt:lpstr>American Anti-war sentiment</vt:lpstr>
      <vt:lpstr>Vietnam ends</vt:lpstr>
      <vt:lpstr>The Decline of Communism in the Soviet Union</vt:lpstr>
      <vt:lpstr>Germany Re-united</vt:lpstr>
      <vt:lpstr>Fall of the Soviet Union</vt:lpstr>
      <vt:lpstr>Slide 20</vt:lpstr>
      <vt:lpstr>Communism Declines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WWII Conflicts </dc:title>
  <dc:creator>Jessica Taylor</dc:creator>
  <cp:lastModifiedBy>Jessica Taylor</cp:lastModifiedBy>
  <cp:revision>7</cp:revision>
  <cp:lastPrinted>2013-05-14T16:13:49Z</cp:lastPrinted>
  <dcterms:created xsi:type="dcterms:W3CDTF">2013-05-15T13:07:16Z</dcterms:created>
  <dcterms:modified xsi:type="dcterms:W3CDTF">2013-05-15T13:20:42Z</dcterms:modified>
</cp:coreProperties>
</file>