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0" r:id="rId5"/>
    <p:sldId id="272" r:id="rId6"/>
    <p:sldId id="274" r:id="rId7"/>
    <p:sldId id="273" r:id="rId8"/>
    <p:sldId id="262" r:id="rId9"/>
    <p:sldId id="263" r:id="rId10"/>
    <p:sldId id="264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70" d="100"/>
          <a:sy n="70" d="100"/>
        </p:scale>
        <p:origin x="-5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0B5D1-0396-43E1-8376-41C8E2DF5CAD}" type="datetimeFigureOut">
              <a:rPr lang="en-US" smtClean="0"/>
              <a:pPr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03700-0A9D-46F3-947B-E4FB3EA57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Ancient India</a:t>
            </a:r>
            <a:endParaRPr lang="en-US" dirty="0"/>
          </a:p>
        </p:txBody>
      </p:sp>
      <p:pic>
        <p:nvPicPr>
          <p:cNvPr id="5" name="Picture 4" descr="Mohenjo Daro R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447800"/>
            <a:ext cx="6743701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990600"/>
            <a:ext cx="2057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Religion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048000"/>
            <a:ext cx="3276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Aryan Literature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4290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Aryans wrote two epic  tales: </a:t>
            </a:r>
            <a:r>
              <a:rPr lang="en-US" sz="2200" i="1" dirty="0" smtClean="0"/>
              <a:t>The Mahabharata </a:t>
            </a:r>
            <a:r>
              <a:rPr lang="en-US" sz="2200" dirty="0" smtClean="0"/>
              <a:t>and </a:t>
            </a:r>
            <a:r>
              <a:rPr lang="en-US" sz="2200" i="1" dirty="0" smtClean="0"/>
              <a:t>Ramayana</a:t>
            </a:r>
            <a:r>
              <a:rPr lang="en-US" sz="2400" i="1" dirty="0" smtClean="0"/>
              <a:t>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43000" y="6088559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 smtClean="0"/>
              <a:t>The Mahabharata </a:t>
            </a:r>
            <a:r>
              <a:rPr lang="en-US" sz="2200" dirty="0" smtClean="0"/>
              <a:t>told about religion and warfare.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6088559"/>
            <a:ext cx="251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i="1" dirty="0" smtClean="0"/>
              <a:t>The Ramayana </a:t>
            </a:r>
            <a:r>
              <a:rPr lang="en-US" sz="2200" dirty="0" smtClean="0"/>
              <a:t>taught Aryan values.</a:t>
            </a:r>
            <a:endParaRPr lang="en-US" sz="2200" dirty="0"/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886200"/>
            <a:ext cx="1562120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886200"/>
            <a:ext cx="1480205" cy="220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Brah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78889" y="914400"/>
            <a:ext cx="1665111" cy="2286000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Aryan Religion and Literature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1524000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Two major religions emerged in Ancient India – </a:t>
            </a:r>
            <a:r>
              <a:rPr lang="en-US" sz="2200" b="1" dirty="0" smtClean="0"/>
              <a:t>Hinduism </a:t>
            </a:r>
            <a:r>
              <a:rPr lang="en-US" sz="2200" dirty="0" smtClean="0"/>
              <a:t>and </a:t>
            </a:r>
            <a:r>
              <a:rPr lang="en-US" sz="2200" b="1" dirty="0" smtClean="0"/>
              <a:t>Buddhism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2438400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We will learn more about these two religions next week </a:t>
            </a:r>
            <a:r>
              <a:rPr lang="en-US" sz="2200" dirty="0" smtClean="0">
                <a:sym typeface="Wingdings" pitchFamily="2" charset="2"/>
              </a:rPr>
              <a:t></a:t>
            </a:r>
            <a:endParaRPr lang="en-US" sz="2200" dirty="0"/>
          </a:p>
        </p:txBody>
      </p:sp>
      <p:pic>
        <p:nvPicPr>
          <p:cNvPr id="17" name="Picture 16" descr="Statue of Buddh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34200" y="2057400"/>
            <a:ext cx="1950057" cy="1465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Maurya Empire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144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321 B.C., Chandragupta Maurya began the </a:t>
            </a:r>
            <a:r>
              <a:rPr lang="en-US" sz="2400" b="1" dirty="0" smtClean="0"/>
              <a:t>first Indian Empire</a:t>
            </a:r>
            <a:r>
              <a:rPr lang="en-US" sz="2400" dirty="0" smtClean="0"/>
              <a:t> called the Maurya Empire.</a:t>
            </a:r>
            <a:endParaRPr lang="en-US" sz="2400" dirty="0"/>
          </a:p>
        </p:txBody>
      </p:sp>
      <p:pic>
        <p:nvPicPr>
          <p:cNvPr id="8" name="Picture 7" descr="Chandragupta Maur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838199"/>
            <a:ext cx="1628775" cy="19484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1981200"/>
            <a:ext cx="701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most important Maurya emperor was </a:t>
            </a:r>
            <a:r>
              <a:rPr lang="en-US" sz="2200" b="1" dirty="0" smtClean="0"/>
              <a:t>Asoka</a:t>
            </a:r>
            <a:r>
              <a:rPr lang="en-US" sz="2200" dirty="0" smtClean="0"/>
              <a:t>.  Asoka was Buddhist who did not believe in violence and ruled through moral example. 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3124200"/>
            <a:ext cx="601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Asoka’s Edicts </a:t>
            </a:r>
            <a:r>
              <a:rPr lang="en-US" sz="2200" dirty="0" smtClean="0"/>
              <a:t>~ commands that described how the Maurya Empire would be ruled.  The following is one of his edicts: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3400" y="4419600"/>
            <a:ext cx="5638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/>
              <a:t>“All men are my children.  Just as I seek the welfare and happiness of my own children in this world and the next,  seek the same things for all men.”</a:t>
            </a:r>
          </a:p>
        </p:txBody>
      </p:sp>
      <p:pic>
        <p:nvPicPr>
          <p:cNvPr id="7" name="Picture 6" descr="Mauryan Emp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17412" y="2209800"/>
            <a:ext cx="1626588" cy="2611764"/>
          </a:xfrm>
          <a:prstGeom prst="rect">
            <a:avLst/>
          </a:prstGeom>
        </p:spPr>
      </p:pic>
      <p:pic>
        <p:nvPicPr>
          <p:cNvPr id="12" name="Picture 11" descr="Aso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29400" y="3352800"/>
            <a:ext cx="1814052" cy="1371600"/>
          </a:xfrm>
          <a:prstGeom prst="rect">
            <a:avLst/>
          </a:prstGeom>
        </p:spPr>
      </p:pic>
      <p:pic>
        <p:nvPicPr>
          <p:cNvPr id="13" name="Picture 12" descr="Asoka Edict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45859" y="4572000"/>
            <a:ext cx="1598141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Gupta Empire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6400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About 500 years after the Maurya, the Gupta dynasty united most of India.  </a:t>
            </a:r>
          </a:p>
          <a:p>
            <a:endParaRPr lang="en-US" sz="800" dirty="0" smtClean="0"/>
          </a:p>
          <a:p>
            <a:r>
              <a:rPr lang="en-US" sz="2200" dirty="0" smtClean="0"/>
              <a:t>The Gupta emperors organized a strong central government that promoted peace and prosperity.  </a:t>
            </a:r>
          </a:p>
          <a:p>
            <a:endParaRPr lang="en-US" sz="800" dirty="0" smtClean="0"/>
          </a:p>
          <a:p>
            <a:r>
              <a:rPr lang="en-US" sz="2200" dirty="0" smtClean="0"/>
              <a:t>Under the Gupta’s, India enjoyed a </a:t>
            </a:r>
            <a:r>
              <a:rPr lang="en-US" sz="2200" b="1" dirty="0" smtClean="0"/>
              <a:t>Golden Age</a:t>
            </a:r>
            <a:r>
              <a:rPr lang="en-US" sz="2200" dirty="0" smtClean="0"/>
              <a:t>, or a period of great cultural achievement.</a:t>
            </a:r>
            <a:endParaRPr lang="en-US" sz="2200" dirty="0"/>
          </a:p>
        </p:txBody>
      </p:sp>
      <p:pic>
        <p:nvPicPr>
          <p:cNvPr id="4" name="Picture 3" descr="Gupta Empi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21732" y="838201"/>
            <a:ext cx="2450818" cy="297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3352800"/>
            <a:ext cx="495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The Gupta Golden Age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886200"/>
            <a:ext cx="899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Trade and farming flourished under the Gupta Empire, which contributed to a growth of arts and learning.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572000"/>
            <a:ext cx="441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Gupta artists were best known for their </a:t>
            </a:r>
            <a:r>
              <a:rPr lang="en-US" sz="2200" b="1" dirty="0" smtClean="0"/>
              <a:t>sculptures</a:t>
            </a:r>
            <a:r>
              <a:rPr lang="en-US" sz="2200" dirty="0" smtClean="0"/>
              <a:t> and paintings in temples.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4495800" y="5715000"/>
            <a:ext cx="441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Indian mathematicians began the concept of zero and developed the </a:t>
            </a:r>
            <a:r>
              <a:rPr lang="en-US" sz="2200" b="1" dirty="0" smtClean="0"/>
              <a:t>decimal system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10" name="Picture 9" descr="Carvings on Madurai Temple Ind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724400"/>
            <a:ext cx="2819400" cy="1865677"/>
          </a:xfrm>
          <a:prstGeom prst="rect">
            <a:avLst/>
          </a:prstGeom>
        </p:spPr>
      </p:pic>
      <p:pic>
        <p:nvPicPr>
          <p:cNvPr id="11" name="Picture 10" descr="Gupta Fresco depicting Siddhartha Gauta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52600" y="5149850"/>
            <a:ext cx="2571750" cy="170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Geography of India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5562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Indus Valley is located on the Indian Subcontinent.  </a:t>
            </a:r>
          </a:p>
          <a:p>
            <a:endParaRPr lang="en-US" sz="800" dirty="0"/>
          </a:p>
          <a:p>
            <a:r>
              <a:rPr lang="en-US" sz="2400" b="1" dirty="0" smtClean="0"/>
              <a:t>Subcontinent</a:t>
            </a:r>
            <a:r>
              <a:rPr lang="en-US" sz="2400" dirty="0" smtClean="0"/>
              <a:t> ~ a large land mass that juts out from a continent.</a:t>
            </a:r>
            <a:endParaRPr lang="en-US" sz="2400" dirty="0"/>
          </a:p>
        </p:txBody>
      </p:sp>
      <p:pic>
        <p:nvPicPr>
          <p:cNvPr id="6" name="Picture 5" descr="Indi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914400"/>
            <a:ext cx="3036579" cy="26916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2667000"/>
            <a:ext cx="449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the middle of India is the Deccan </a:t>
            </a:r>
            <a:r>
              <a:rPr lang="en-US" sz="2400" b="1" dirty="0" smtClean="0"/>
              <a:t>Plateau, </a:t>
            </a:r>
            <a:r>
              <a:rPr lang="en-US" sz="2400" dirty="0" smtClean="0"/>
              <a:t>a raised area of level land, that provided water for farmers.</a:t>
            </a:r>
          </a:p>
        </p:txBody>
      </p:sp>
      <p:pic>
        <p:nvPicPr>
          <p:cNvPr id="11" name="Picture 10" descr="Deccan Platea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590800"/>
            <a:ext cx="2695575" cy="17250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43200" y="4648200"/>
            <a:ext cx="32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Indian subcontinent also has </a:t>
            </a:r>
            <a:r>
              <a:rPr lang="en-US" sz="2400" b="1" dirty="0" smtClean="0"/>
              <a:t>monsoons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57800" y="61722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Summer Monsoons </a:t>
            </a:r>
            <a:r>
              <a:rPr lang="en-US" sz="2400" dirty="0" smtClean="0"/>
              <a:t>= RAIN</a:t>
            </a:r>
            <a:r>
              <a:rPr lang="en-US" dirty="0" smtClean="0"/>
              <a:t>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60960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Winter Monsoons </a:t>
            </a:r>
            <a:r>
              <a:rPr lang="en-US" sz="2400" dirty="0" smtClean="0"/>
              <a:t>= Hot and Dry!</a:t>
            </a:r>
            <a:endParaRPr lang="en-US" sz="2400" dirty="0"/>
          </a:p>
        </p:txBody>
      </p:sp>
      <p:pic>
        <p:nvPicPr>
          <p:cNvPr id="15" name="Picture 14" descr="Red Lands of Egyp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4267200"/>
            <a:ext cx="2209799" cy="1706637"/>
          </a:xfrm>
          <a:prstGeom prst="rect">
            <a:avLst/>
          </a:prstGeom>
        </p:spPr>
      </p:pic>
      <p:pic>
        <p:nvPicPr>
          <p:cNvPr id="16" name="Picture 15" descr="Monsoon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800" y="4343400"/>
            <a:ext cx="2755254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Early Indus Civilization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95600" y="1143000"/>
            <a:ext cx="426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Around 2600 B.C., the Indus River Civilization emerged along the Indus River Valley.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2286000"/>
            <a:ext cx="434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Indus River Civilization had two capitals: </a:t>
            </a:r>
            <a:r>
              <a:rPr lang="en-US" sz="2200" b="1" dirty="0" err="1" smtClean="0"/>
              <a:t>Harrapa</a:t>
            </a:r>
            <a:r>
              <a:rPr lang="en-US" sz="2200" dirty="0" smtClean="0"/>
              <a:t> and </a:t>
            </a:r>
            <a:r>
              <a:rPr lang="en-US" sz="2200" b="1" dirty="0" smtClean="0"/>
              <a:t>Mohenjo-Daro.</a:t>
            </a:r>
            <a:endParaRPr lang="en-US" sz="2200" b="1" dirty="0"/>
          </a:p>
        </p:txBody>
      </p:sp>
      <p:pic>
        <p:nvPicPr>
          <p:cNvPr id="6" name="Content Placeholder 4" descr="Indus River Vall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143000"/>
            <a:ext cx="2698871" cy="1752600"/>
          </a:xfrm>
          <a:prstGeom prst="rect">
            <a:avLst/>
          </a:prstGeom>
        </p:spPr>
      </p:pic>
      <p:pic>
        <p:nvPicPr>
          <p:cNvPr id="11" name="Picture 10" descr="Mohenjo Daro Ru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4953000"/>
            <a:ext cx="2514601" cy="1676400"/>
          </a:xfrm>
          <a:prstGeom prst="rect">
            <a:avLst/>
          </a:prstGeom>
        </p:spPr>
      </p:pic>
      <p:pic>
        <p:nvPicPr>
          <p:cNvPr id="9" name="Picture 8" descr="Mohenjo Daro city Gri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4419600"/>
            <a:ext cx="2709621" cy="1973674"/>
          </a:xfrm>
          <a:prstGeom prst="rect">
            <a:avLst/>
          </a:prstGeom>
        </p:spPr>
      </p:pic>
      <p:pic>
        <p:nvPicPr>
          <p:cNvPr id="10" name="Picture 9" descr="Mohenjo Daro Drain syste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58990" y="3886200"/>
            <a:ext cx="2385010" cy="179023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8600" y="34290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Archaeologists can not decipher the writing of the Harappan civilization and know very little about these people.  </a:t>
            </a:r>
            <a:endParaRPr lang="en-US" sz="2200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4734342"/>
            <a:ext cx="3429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Archaeologists have excavated Harappa and Mohenjo-Daro to find clues about their way of life.  They have used the artifacts to learn about this civilization.   </a:t>
            </a:r>
            <a:endParaRPr lang="en-US" sz="2200" dirty="0"/>
          </a:p>
        </p:txBody>
      </p:sp>
      <p:pic>
        <p:nvPicPr>
          <p:cNvPr id="16" name="Picture 15" descr="0MAP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1143000"/>
            <a:ext cx="171007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Excavate the Indus Valley</a:t>
            </a:r>
          </a:p>
        </p:txBody>
      </p:sp>
      <p:sp>
        <p:nvSpPr>
          <p:cNvPr id="23555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dirty="0" smtClean="0"/>
              <a:t>Task: </a:t>
            </a:r>
            <a:r>
              <a:rPr lang="en-US" dirty="0" smtClean="0"/>
              <a:t>You are an archaeologist on a dig in Mohenjo-Daro.  Your boss wants a report on what you have discovered about the Harappan Civilization.</a:t>
            </a:r>
          </a:p>
        </p:txBody>
      </p:sp>
      <p:pic>
        <p:nvPicPr>
          <p:cNvPr id="23557" name="Picture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6576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Excavate the Indus Valley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Step 1: </a:t>
            </a:r>
            <a:r>
              <a:rPr lang="en-US" dirty="0" smtClean="0"/>
              <a:t>Examine the picture and read the information presented.</a:t>
            </a:r>
          </a:p>
          <a:p>
            <a:pPr eaLnBrk="1" hangingPunct="1"/>
            <a:r>
              <a:rPr lang="en-US" b="1" dirty="0" smtClean="0"/>
              <a:t>Step 2: </a:t>
            </a:r>
            <a:r>
              <a:rPr lang="en-US" dirty="0" smtClean="0"/>
              <a:t>Answer the question at the bottom of each picture.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Write!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artifacts you saw today, in what ways do you think Mohenjo-Daro was like a modern city?  (write 5-7 sentences)</a:t>
            </a:r>
          </a:p>
          <a:p>
            <a:r>
              <a:rPr lang="en-US" dirty="0" smtClean="0"/>
              <a:t>NO HOMEWORK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 Indus Civilizations</a:t>
            </a:r>
            <a:endParaRPr lang="en-US" dirty="0"/>
          </a:p>
        </p:txBody>
      </p:sp>
      <p:pic>
        <p:nvPicPr>
          <p:cNvPr id="4" name="Content Placeholder 3" descr="Madurai Temp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219200"/>
            <a:ext cx="3428999" cy="52208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The Aryans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Aryan Civilization began around 1500 B.C.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4478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Aryans were </a:t>
            </a:r>
            <a:r>
              <a:rPr lang="en-US" sz="2200" b="1" dirty="0" smtClean="0"/>
              <a:t>nomadic </a:t>
            </a:r>
            <a:r>
              <a:rPr lang="en-US" sz="2200" dirty="0" smtClean="0"/>
              <a:t>people who migrated to India with their horses from southern Russia.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4572000"/>
            <a:ext cx="5257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Aryans wrote the </a:t>
            </a:r>
            <a:r>
              <a:rPr lang="en-US" sz="2200" b="1" dirty="0" smtClean="0"/>
              <a:t>Vedas</a:t>
            </a:r>
            <a:r>
              <a:rPr lang="en-US" sz="2200" dirty="0" smtClean="0"/>
              <a:t>, a collection of hymns, chants, rituals, and religious teachings.</a:t>
            </a:r>
          </a:p>
          <a:p>
            <a:endParaRPr lang="en-US" sz="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81400" y="5791200"/>
            <a:ext cx="5257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Vedas describe the Aryans as warriors who love to eat, drink, and have fun.  </a:t>
            </a:r>
            <a:endParaRPr lang="en-US" sz="2200" dirty="0"/>
          </a:p>
        </p:txBody>
      </p:sp>
      <p:pic>
        <p:nvPicPr>
          <p:cNvPr id="7" name="Picture 6" descr="Vedic Text Sanskr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0"/>
            <a:ext cx="3124200" cy="2082800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914400"/>
            <a:ext cx="26924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04800" y="2286000"/>
            <a:ext cx="4572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The nomadic Aryans eventually started to farm and colonize the Ganges river basin.  </a:t>
            </a:r>
          </a:p>
          <a:p>
            <a:endParaRPr lang="en-US" sz="800" dirty="0" smtClean="0"/>
          </a:p>
          <a:p>
            <a:r>
              <a:rPr lang="en-US" sz="2200" dirty="0" smtClean="0"/>
              <a:t>They used </a:t>
            </a:r>
            <a:r>
              <a:rPr lang="en-US" sz="2200" b="1" dirty="0" smtClean="0"/>
              <a:t>iron </a:t>
            </a:r>
            <a:r>
              <a:rPr lang="en-US" sz="2200" dirty="0" smtClean="0"/>
              <a:t>tools to clear the land for villages.</a:t>
            </a:r>
            <a:endParaRPr lang="en-US" sz="2200" dirty="0"/>
          </a:p>
        </p:txBody>
      </p:sp>
      <p:pic>
        <p:nvPicPr>
          <p:cNvPr id="10" name="Content Placeholder 4" descr="Indus River Vall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2209800"/>
            <a:ext cx="2743200" cy="1781386"/>
          </a:xfrm>
          <a:prstGeom prst="rect">
            <a:avLst/>
          </a:prstGeom>
        </p:spPr>
      </p:pic>
      <p:pic>
        <p:nvPicPr>
          <p:cNvPr id="11" name="Picture 10" descr="Neolithic Hand Ax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6100" y="2819400"/>
            <a:ext cx="20574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7800" y="1524000"/>
            <a:ext cx="541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Aryan tribes were led by chiefs called </a:t>
            </a:r>
            <a:r>
              <a:rPr lang="en-US" sz="2200" b="1" dirty="0" smtClean="0"/>
              <a:t>Rajahs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4038600"/>
            <a:ext cx="601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33400" y="3810000"/>
            <a:ext cx="232217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Brahmins (priests) 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1828800" y="4267200"/>
            <a:ext cx="25237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err="1" smtClean="0"/>
              <a:t>Kshatriyas</a:t>
            </a:r>
            <a:r>
              <a:rPr lang="en-US" sz="2200" dirty="0" smtClean="0"/>
              <a:t> (warriors)</a:t>
            </a:r>
            <a:endParaRPr lang="en-US" sz="2200" dirty="0"/>
          </a:p>
        </p:txBody>
      </p:sp>
      <p:sp>
        <p:nvSpPr>
          <p:cNvPr id="9" name="Rectangle 8"/>
          <p:cNvSpPr/>
          <p:nvPr/>
        </p:nvSpPr>
        <p:spPr>
          <a:xfrm>
            <a:off x="609600" y="4724400"/>
            <a:ext cx="32142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err="1" smtClean="0"/>
              <a:t>Vaisyas</a:t>
            </a:r>
            <a:r>
              <a:rPr lang="en-US" sz="2200" dirty="0" smtClean="0"/>
              <a:t> (farmers, artisans) 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2438400" y="5181600"/>
            <a:ext cx="18610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err="1" smtClean="0"/>
              <a:t>Sudras</a:t>
            </a:r>
            <a:r>
              <a:rPr lang="en-US" sz="2200" dirty="0" smtClean="0"/>
              <a:t> (slaves)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371600" y="990600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Government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33600" y="24384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/>
              <a:t>Social Structure</a:t>
            </a:r>
            <a:endParaRPr lang="en-US" sz="2800" b="1" dirty="0"/>
          </a:p>
        </p:txBody>
      </p:sp>
      <p:sp>
        <p:nvSpPr>
          <p:cNvPr id="16" name="Rectangle 15"/>
          <p:cNvSpPr/>
          <p:nvPr/>
        </p:nvSpPr>
        <p:spPr>
          <a:xfrm>
            <a:off x="0" y="3048000"/>
            <a:ext cx="5257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Indian people were divided into social classes in what was called the </a:t>
            </a:r>
            <a:r>
              <a:rPr lang="en-US" sz="2200" b="1" dirty="0" smtClean="0"/>
              <a:t>Caste System.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4800" y="5562600"/>
            <a:ext cx="5181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A person </a:t>
            </a:r>
            <a:r>
              <a:rPr lang="en-US" sz="2200" u="sng" dirty="0" smtClean="0"/>
              <a:t>could not change </a:t>
            </a:r>
            <a:r>
              <a:rPr lang="en-US" sz="2200" dirty="0" smtClean="0"/>
              <a:t>their place in the Caste System. They remained the Caste that they were born into for their </a:t>
            </a:r>
            <a:r>
              <a:rPr lang="en-US" sz="2200" u="sng" dirty="0" smtClean="0"/>
              <a:t>entire life</a:t>
            </a:r>
            <a:r>
              <a:rPr lang="en-US" sz="2200" dirty="0" smtClean="0"/>
              <a:t>.</a:t>
            </a:r>
          </a:p>
        </p:txBody>
      </p:sp>
      <p:pic>
        <p:nvPicPr>
          <p:cNvPr id="18" name="Picture 17" descr="Castes of Ind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31644" y="2743200"/>
            <a:ext cx="3383756" cy="3937462"/>
          </a:xfrm>
          <a:prstGeom prst="rect">
            <a:avLst/>
          </a:prstGeom>
        </p:spPr>
      </p:pic>
      <p:pic>
        <p:nvPicPr>
          <p:cNvPr id="20" name="Picture 19" descr="Indus Valley Priest King Sculp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066800"/>
            <a:ext cx="1082675" cy="1624012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Aryan Government and Society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  <p:bldP spid="12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651</Words>
  <Application>Microsoft Office PowerPoint</Application>
  <PresentationFormat>On-screen Show (4:3)</PresentationFormat>
  <Paragraphs>64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Ancient India</vt:lpstr>
      <vt:lpstr>Geography of India</vt:lpstr>
      <vt:lpstr>Early Indus Civilization</vt:lpstr>
      <vt:lpstr>Excavate the Indus Valley</vt:lpstr>
      <vt:lpstr>Excavate the Indus Valley</vt:lpstr>
      <vt:lpstr>Quick Write!</vt:lpstr>
      <vt:lpstr>Later Indus Civilizations</vt:lpstr>
      <vt:lpstr>The Aryans</vt:lpstr>
      <vt:lpstr>Aryan Government and Society</vt:lpstr>
      <vt:lpstr>Aryan Religion and Literature</vt:lpstr>
      <vt:lpstr>Maurya Empire</vt:lpstr>
      <vt:lpstr>Gupta Empire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India</dc:title>
  <dc:creator>AlyssaMartin</dc:creator>
  <cp:lastModifiedBy>AlyssaMartin</cp:lastModifiedBy>
  <cp:revision>51</cp:revision>
  <dcterms:created xsi:type="dcterms:W3CDTF">2010-07-20T20:10:13Z</dcterms:created>
  <dcterms:modified xsi:type="dcterms:W3CDTF">2011-09-07T16:50:16Z</dcterms:modified>
</cp:coreProperties>
</file>