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9E9D63F-F66F-4603-BF47-BB3ED9F890A2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E260EEB-F655-46EF-A559-E42DCBD29F3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n.wikipedia.org/wiki/File:Denis_Diderot_111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"/>
            <a:ext cx="7620000" cy="1295400"/>
          </a:xfrm>
        </p:spPr>
        <p:txBody>
          <a:bodyPr/>
          <a:lstStyle/>
          <a:p>
            <a:r>
              <a:rPr lang="en-US" dirty="0" smtClean="0"/>
              <a:t>Absolutism unit 5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066800"/>
            <a:ext cx="6934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absolutism</a:t>
            </a:r>
            <a:r>
              <a:rPr lang="en-US" sz="2800" dirty="0" smtClean="0"/>
              <a:t> = freedom of not being limited in power by not having to consult  with representative bodies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/>
              <a:t>Absolute monarch</a:t>
            </a:r>
            <a:r>
              <a:rPr lang="en-US" sz="2800" dirty="0" smtClean="0"/>
              <a:t>= a ruler whose power is not limited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an absolute monarch believes in divine right= monarchs receive power and the right to rule from God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1500-1700 absolute monarchs wanted to have their will forcibly attempted all over Europe and beyond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November 21</a:t>
            </a:r>
            <a:r>
              <a:rPr lang="en-US" baseline="30000" dirty="0" smtClean="0"/>
              <a:t>st</a:t>
            </a:r>
            <a:r>
              <a:rPr lang="en-US" dirty="0" smtClean="0"/>
              <a:t> 1694</a:t>
            </a:r>
          </a:p>
          <a:p>
            <a:r>
              <a:rPr lang="en-US" dirty="0" smtClean="0"/>
              <a:t>Died in May 30</a:t>
            </a:r>
            <a:r>
              <a:rPr lang="en-US" baseline="30000" dirty="0" smtClean="0"/>
              <a:t>th</a:t>
            </a:r>
            <a:r>
              <a:rPr lang="en-US" dirty="0" smtClean="0"/>
              <a:t> 1778</a:t>
            </a:r>
          </a:p>
          <a:p>
            <a:r>
              <a:rPr lang="en-US" dirty="0" smtClean="0"/>
              <a:t>He was a French enlightenment writer, historian, and philosopher</a:t>
            </a:r>
          </a:p>
          <a:p>
            <a:r>
              <a:rPr lang="en-US" dirty="0" smtClean="0"/>
              <a:t>He wrote cutting sarcasm and sharp wit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Voltaire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290" y="3810000"/>
            <a:ext cx="217769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480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January 18</a:t>
            </a:r>
            <a:r>
              <a:rPr lang="en-US" baseline="30000" dirty="0" smtClean="0"/>
              <a:t>th</a:t>
            </a:r>
            <a:r>
              <a:rPr lang="en-US" dirty="0" smtClean="0"/>
              <a:t> 1989</a:t>
            </a:r>
          </a:p>
          <a:p>
            <a:r>
              <a:rPr lang="en-US" dirty="0" smtClean="0"/>
              <a:t>Died in February 1755</a:t>
            </a:r>
          </a:p>
          <a:p>
            <a:r>
              <a:rPr lang="en-US" dirty="0" smtClean="0"/>
              <a:t>His first book was Persian letters ridiculed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Montesquieu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743200"/>
            <a:ext cx="200025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39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June 5</a:t>
            </a:r>
            <a:r>
              <a:rPr lang="en-US" baseline="30000" dirty="0" smtClean="0"/>
              <a:t>th</a:t>
            </a:r>
            <a:r>
              <a:rPr lang="en-US" dirty="0" smtClean="0"/>
              <a:t> 1723</a:t>
            </a:r>
          </a:p>
          <a:p>
            <a:r>
              <a:rPr lang="en-US" dirty="0" smtClean="0"/>
              <a:t>Died on July 19</a:t>
            </a:r>
            <a:r>
              <a:rPr lang="en-US" baseline="30000" dirty="0" smtClean="0"/>
              <a:t>th</a:t>
            </a:r>
            <a:r>
              <a:rPr lang="en-US" dirty="0" smtClean="0"/>
              <a:t> 1790</a:t>
            </a:r>
          </a:p>
          <a:p>
            <a:r>
              <a:rPr lang="en-US" dirty="0" smtClean="0"/>
              <a:t>Known as the father of economics </a:t>
            </a:r>
          </a:p>
          <a:p>
            <a:r>
              <a:rPr lang="en-US" dirty="0" smtClean="0"/>
              <a:t>He was a greatly admired physician </a:t>
            </a:r>
          </a:p>
          <a:p>
            <a:r>
              <a:rPr lang="en-US" dirty="0" smtClean="0"/>
              <a:t>His worked help richen the nations belief in supply and demand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Adam Smith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810000"/>
            <a:ext cx="1905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81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66294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In the 17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century, times where chaotic</a:t>
            </a:r>
          </a:p>
          <a:p>
            <a:r>
              <a:rPr lang="en-US" sz="2800" dirty="0" smtClean="0"/>
              <a:t>Arguments between countries for territory and religious beliefs led to war almost continuously</a:t>
            </a:r>
          </a:p>
          <a:p>
            <a:r>
              <a:rPr lang="en-US" sz="2800" dirty="0" smtClean="0"/>
              <a:t>Monarchs anted to restore order to the country by increasing their power and used force to those who were against them</a:t>
            </a:r>
          </a:p>
          <a:p>
            <a:r>
              <a:rPr lang="en-US" sz="2800" dirty="0" smtClean="0"/>
              <a:t>They created new government bureaucracies to keep their economies under control</a:t>
            </a:r>
          </a:p>
          <a:p>
            <a:r>
              <a:rPr lang="en-US" sz="2800" dirty="0" smtClean="0"/>
              <a:t>The goal was to be free of the limitations that were placed by representative bodies like parliament</a:t>
            </a:r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b="1" u="sng" dirty="0" smtClean="0"/>
              <a:t>The cause of absolution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6324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1516 Charles V became king of Spain he ruled the Hapsburg empire which included the holy Roman empire</a:t>
            </a:r>
          </a:p>
          <a:p>
            <a:r>
              <a:rPr lang="en-US" dirty="0" smtClean="0"/>
              <a:t>during his time of rule Charles had gained much land in America for his country</a:t>
            </a:r>
          </a:p>
          <a:p>
            <a:r>
              <a:rPr lang="en-US" dirty="0" smtClean="0"/>
              <a:t>He was a successful king in Spain but was more prosperous in America than he was in Europe</a:t>
            </a:r>
          </a:p>
          <a:p>
            <a:r>
              <a:rPr lang="en-US" dirty="0" smtClean="0"/>
              <a:t> gold and silver was continuously coming to Spain making it the richest country in Europe</a:t>
            </a:r>
          </a:p>
          <a:p>
            <a:r>
              <a:rPr lang="en-US" dirty="0" smtClean="0"/>
              <a:t>He divided his land between his son and brother</a:t>
            </a:r>
          </a:p>
          <a:p>
            <a:r>
              <a:rPr lang="en-US" dirty="0" smtClean="0"/>
              <a:t>Phillip II of Spain and Ferdinand of Austria and holy roman empire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b="1" dirty="0" smtClean="0"/>
              <a:t>Charles V</a:t>
            </a:r>
            <a:endParaRPr lang="en-US" b="1" dirty="0"/>
          </a:p>
        </p:txBody>
      </p:sp>
      <p:pic>
        <p:nvPicPr>
          <p:cNvPr id="4" name="Picture 2" descr="http://t2.gstatic.com/images?q=tbn:ANd9GcTFkr4BTT6WGzCHmg01ytdPhkGCvwPeLd8pfvElKOrsauvDg6nE-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7208" y="1219200"/>
            <a:ext cx="2169617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6096000" cy="4114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Phillip II reigned for 42 years </a:t>
            </a:r>
          </a:p>
          <a:p>
            <a:r>
              <a:rPr lang="en-US" dirty="0" smtClean="0"/>
              <a:t>He expanded Spanish influence and also strengthened the catholic church</a:t>
            </a:r>
          </a:p>
          <a:p>
            <a:r>
              <a:rPr lang="en-US" dirty="0" smtClean="0"/>
              <a:t>He built the court of blood for those that defied his laws</a:t>
            </a:r>
          </a:p>
          <a:p>
            <a:r>
              <a:rPr lang="en-US" dirty="0" smtClean="0"/>
              <a:t>He tortured and executed many rebels ( killed 1500 a day)</a:t>
            </a:r>
          </a:p>
          <a:p>
            <a:r>
              <a:rPr lang="en-US" dirty="0" smtClean="0"/>
              <a:t>He was married to bloody Mary </a:t>
            </a:r>
          </a:p>
          <a:p>
            <a:r>
              <a:rPr lang="en-US" dirty="0" smtClean="0"/>
              <a:t>Soon after fighting for 11 years the Dutch finally gained their independence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Phillip II of Spain</a:t>
            </a:r>
            <a:endParaRPr lang="en-US" b="1" dirty="0"/>
          </a:p>
        </p:txBody>
      </p:sp>
      <p:pic>
        <p:nvPicPr>
          <p:cNvPr id="1030" name="Picture 6" descr="http://t1.gstatic.com/images?q=tbn:ANd9GcQxbBH-Cl2-BPykbx6gZXDWyVLGVFAyEo6_-WbZK11Do6xyM-j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600200"/>
            <a:ext cx="2349040" cy="2895600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ANd9GcQs2XqIlW65SijyCOjmQWGSAkptTRrAZbHzlJw9x8ljn-iVXrSRX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886200"/>
            <a:ext cx="1562100" cy="2519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6019800" cy="4038600"/>
          </a:xfrm>
        </p:spPr>
        <p:txBody>
          <a:bodyPr/>
          <a:lstStyle/>
          <a:p>
            <a:r>
              <a:rPr lang="en-US" dirty="0" smtClean="0"/>
              <a:t>He was put to power at age 9</a:t>
            </a:r>
          </a:p>
          <a:p>
            <a:r>
              <a:rPr lang="en-US" dirty="0" smtClean="0"/>
              <a:t>He appointed Cardinal </a:t>
            </a:r>
            <a:r>
              <a:rPr lang="en-US" dirty="0" err="1" smtClean="0"/>
              <a:t>Richliev</a:t>
            </a:r>
            <a:r>
              <a:rPr lang="en-US" dirty="0" smtClean="0"/>
              <a:t> as his chief minister</a:t>
            </a:r>
          </a:p>
          <a:p>
            <a:r>
              <a:rPr lang="en-US" dirty="0" smtClean="0"/>
              <a:t>His chief minister made 2 step to making the kingdom stronger</a:t>
            </a:r>
          </a:p>
          <a:p>
            <a:r>
              <a:rPr lang="en-US" dirty="0" smtClean="0"/>
              <a:t>1. he moved against the Huguenots</a:t>
            </a:r>
          </a:p>
          <a:p>
            <a:r>
              <a:rPr lang="en-US" dirty="0" smtClean="0"/>
              <a:t>2.weakend the nobles power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Louis XIII</a:t>
            </a:r>
            <a:endParaRPr lang="en-US" b="1" dirty="0"/>
          </a:p>
        </p:txBody>
      </p:sp>
      <p:pic>
        <p:nvPicPr>
          <p:cNvPr id="29698" name="Picture 2" descr="http://t3.gstatic.com/images?q=tbn:ANd9GcRjxrv2dr9Lt7izi_aJIgIIb435NG_OOTrQZw7rtRtoFnWlbN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0"/>
            <a:ext cx="2129675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54864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He was put to the throne at age 5</a:t>
            </a:r>
          </a:p>
          <a:p>
            <a:r>
              <a:rPr lang="en-US" dirty="0" smtClean="0"/>
              <a:t>Built the palace of Versailles</a:t>
            </a:r>
          </a:p>
          <a:p>
            <a:r>
              <a:rPr lang="en-US" dirty="0" smtClean="0"/>
              <a:t>He believed in divine right and called himself the sun king</a:t>
            </a:r>
          </a:p>
          <a:p>
            <a:r>
              <a:rPr lang="en-US" dirty="0" smtClean="0"/>
              <a:t>He established “new France” a fur trading colony in Canada and tried to expand Frances boundaries but all failed </a:t>
            </a:r>
          </a:p>
          <a:p>
            <a:r>
              <a:rPr lang="en-US" dirty="0" smtClean="0"/>
              <a:t>Louis's reign was mostly sad because he left France debt from the construction of the palace of Versailles and abused his power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Louis the XIV</a:t>
            </a:r>
            <a:endParaRPr lang="en-US" b="1" dirty="0"/>
          </a:p>
        </p:txBody>
      </p:sp>
      <p:sp>
        <p:nvSpPr>
          <p:cNvPr id="30722" name="AutoShape 2" descr="data:image/jpeg;base64,/9j/4AAQSkZJRgABAQAAAQABAAD/2wCEAAkGBhQSEBUUExQWFRUWFxgZFxcXFxgXGBgXGhcXFxgYGBcYHCYeGhwjGRgVHy8gIycpLCwsFx4xNTAqNSYrLCkBCQoKDgwOGg8PGiwkHyQsLCwsLCwsLCkpLCwsLCwsLCwsLCwsLCwsLCwsKSwsLCwsLCwsLCwsLCwsLCwsLCwsLP/AABEIAOAA4AMBIgACEQEDEQH/xAAbAAACAwEBAQAAAAAAAAAAAAADBAIFBgEAB//EADkQAAEDAgQEBAYCAQMDBQAAAAEAAhEDIQQSMUFRYXHwBSKBsQYTkaHB0TLh8RRCUhUjYkNygpLS/8QAGgEAAwEBAQEAAAAAAAAAAAAAAQIDBAAFBv/EACQRAAICAgMBAAICAwAAAAAAAAABAhEDIRIxQQQTUSKxMmFx/9oADAMBAAIRAxEAPwD57SfdTdGgjqotaZI/S64EGfppC8rs9S60SNOIJ0U2UydNFJsuBj6IT3wIlT7GqtslWw9+PRBdT+yYY/hovOAPX7FFM7/hFhlsdVAs/aYaxeqMj3H5QsVC87Lzqk6lecBfihlo4pkjmyL29EN0QpVjl0uEhWq37/atCNkZyoO/Eeg6obMXdJmopBt4Hf1V/wAaojzdlxQrAqFfFQhUGkapXEST3ZRjjuRWUqQUY832R6eL79FWVXXOn9zyUqVQq7xIh+RlwyqD7owfKp21Y79U3h8REbju6hLFRaOQce3gO+qmB5Z27soZp032Uc1oUKNHpzPJUnAQVEP2j1leAtBOu6NBsiXLhXg36LoCIErIthcyKRC4usLQw4qBqEqTzr3ZBOqCAw9HqeSLXh19/dLgorCCNOiVnXZ1lMRupNtBUn620XgxAKO5hfr+h+1HPx0UiIS9XT3QRz0Sqi6BVaRNtNQmGSWg7iY/SVxtURMXPrt+VWCt0Tk9WJVqmawSb2nfREqm97TNp/CE4/buFvjFIxyds8zU24I1N4J772S5fwkFTp/hMKWtJwIulsW7UxsEqax2smKtFpEg7abdBKWEEhpTsVqXPCe/wotMlSqwOffNL5+CcQZ9f1siioQ0Hj2b9fZKtfYzrx2Umvnv7pWglxh64cY4eyb+WBdVGFN7wrQPkW0WLJGno2Y5WjjmWQy1HD14tlSspQKl1XHlSi/ALrlw90iDWbkLrQIXnNlSyQiCw0yL27/aCGwpht5+i9EpQ1o81x4I0W5/YdEsXXTeGGYHaEGBHGjmvOeUU00F4I29bIBCNbN7zwQXVNuKkbKFQg3RQsgDjBIPDv0VTicRJn6p3FYiTfgdFU1XLbiiZMjJGquvxHXvRLhyktBE6XjqpZraLzKZMWlWuC+GqtRpdlgBJOcY/wCTHjFy6RW08TyGm9xpE9dFI12kXH068EKth3MdDgQQogJ7taErYZ7h+7/dec4QIHXsoZavBv0XWceLZv3sujRS+Zboh1boBD0irDDV733+yqhIAjvRNNcRbvklnFNBi2mWrCVN1ghYYHKEVrTMax+VgaNyZ5zCYXBThGDYNz6KeUFKNoUhGi39fUqbo0EqRsOZ2RTAxeuQ1vDuVJt1yuQTFvdcp/UoeBb2dfSvup4V0T17hdz5dSeijTEGUPDh+EJ7USVApBgNRqUe8AT3wTj9Uni7XFuP0gwqw7IyK3GVDt7KuqOM31TdcA3Pd4SbivRgqRjk7ZyEWkxCVz4L4fneJQyT4q2dCPJ0jR/C3gjSA5zZC21PCCLBV/hmEyMEEW4K7w5GVfNZ8rnKz2ccOKKDxj4YZWafKJ2O8r5lVwRYSCNPcHQr7nkBWU8f+FBULns8pOotBPcLR8v1cP4y6IZcPLo+XgTsuOZfv3RcYzI7KdRqhNK91dWjzWq7IuELgFwpvMrzB5tPdMgeBXEANHKdd+vIQmBlkXvP3vP390viSXOEXgfXf7Ax6KQqEZeIj6osCLTCvzGPZOtgTG247sqnAnzFWBJk2nv/ACsE40zbB2goaDOvRQ0U2uNyLd6+6FUfHPmpMrx9JtcRddDJlRZVU2vlANC1Q3+inRMyvVXXQwbpvBQzRM99UdrkBrICYoj1SMdKwz+SCHgIjylqgmOqCAzjnJPEunX0TL3X9vYFVmJuZ771V8cbZCbpC+J5CbdRaD67/VIlqbrNgDmAlnDnPuvQRjZymySFd4GjV1YdNBCqMICXgDir3A06hzBrgCIy3HHeVnzvz+zRhWjU/Dvjpcfl1BlfoARqtQypl1CxPh/h9U4qiHZMwu4tP+1updFpJ0jYgbL6LUoBwjgvB+mMVLR6WOTrZVVvFqv/AKbW9Xk+wVZVxOLMy+gRwAcLdVLEVqjA9wpl2WSBMTHCASUnT+KhUZJpPady6XNB4Z4kH7XRhjdXGKaBJq6b2Y34ipE1XFzcpnqFSsK0HxFi87yVQOC93574KzzM2pHC5EwovOvXYoYvYaqww1MTHI6a8LjqtCRBsgXgbXjv7j7oBdJnuVOuQCRpB46jTT6qABHffYXSOQxhasX36q0p1vLsqig0z0VmxkD0WPMka8VhmuU2VARdBBhcnqVno0DBYDovBqhSqBMkpXaHTQtiKcX9FBlvVN08QD/ISEvUZfvTv2RT8Eo6z6o1DXghMU2PG6DGDVHpYjbeUWpyQg02P55ooRgq5/oKtrM174x3zVnVt3zSVele3HlB1/R7K1Ydshk0isxbeWw0M7DRLkpmvUF4jYTe+156JYtWwyj3gwGeStlhKQbJA/pYrw18Faar4j/2ucQvO+qLctHo/K4qGzT/AAWMzqtU3kwOg7+y17KgA13v+FkPhrxmgylGaIaD67z6yi1/iVjmuNIklpBPlMEWnXaDryXjZYSlN0jbFJrbLupTEyPsg1KZcIN+ZJPuhYev8wAtPDgmX1YaVC2nRZxVGB+LcA1rpELHPH0Wl+L8aXPI4LNjmF9L8iaxqzxfpa56I0zHd0xgnDMb7H15TzS4B7silmWDa4FupWxGQ9UHm0i49h+F1rb7cvUf2mS10N3IB6xMnTqf6SjmwdRPEe/5Qkcg1KpHevcqxw78wVRBVlhH2hZssdWacT3Q06ykxsrkAgTE+ynRbZZGa6CMorrtVNj5FwoPPqk2UaSIAKQeBr9lLQIb6e8JidE3tjlPdkNjOP8AakMRFonkePqhkg92+65A7JyRxUZXDU0svZ+90QEahkjp/SSrOj7ge35KaqdD3wVfizK0YuyGToRrjXbT+vtBQmqZGpQltRlYbCGHfVWrgS2FS03wQeBlXjKvljjos+ZbTNGF6oZ8GwTS6XOiLjhK3dHHUchAIykebpzWd8GxWVjQWgiVoP8AR0Xi9MG3ekLxvolyl/I9WEYqOiGBmm7Lq03aRwTPi2KyU56pXB0xTqOYSSBGWTJjhfhoqr4m8StHBSjDnNHSnUTJeMYsOeY3Vc/8IlZ/m6IR679hfRY48Y0eLklcrPMdGnBTa42sPT35oOe6dwDQbnnb3VCYd0gfYDleUm8T302TmJaLAbAkjml8sOuTqekftM0BAiNLRw16WTVGp5QMo1mYvcceAsfXmgVgQSDxGo5cPoi4eoJk6qMykCwkj6d9ESnpm5mNztZeZUlsCD3+lKZ6X9u/ssXRsuyQq+6m8xZQJvp3+V6UjHiEqFRYb8uCNXFt0BoulXQ3pKrh8xBm8WE6xx4f0gE3TdKpfvvRCqMkuO4179VyYGeawC/7Q81jyRGjv9LjmwCYn2CJwKqZAPHl3ySVWgb2TNXVLV3EnvRacWmZ8nRWVG2PsgOTmJFtPVJlbEZWeAVn4fiAf5HTUctlWSuMdBlLOPJUNCfF2fSvDcbTGUWurf8A1DBewB918ww+LOoN0/Sxx/3EkdV5OT5Hd2enH6U1VG1xuNY8TNwD6rH+M1ySuVMfa1lW4ivO6pgwcWSy5bQAgan6eo/CCTqpudpcEKLxYj17K9RHnMG5O+Hi8dhKtEwI71RsK0yY0jT6Ll2cNVswygDbnrw5aR6KJc4NgQL7bn11EXhcaNOUC5kHYIlNskTpNt4309E3YOgL3EzfUzrzAvw0C9SGsjv2/wAKbYyydx/U89tOCJSOt7W1OvHfmUkqQy2E+cRxTdJQo0u/r7ojjFvZYp03o1wsIXKbWSQgsbvsiA3sotUVTCOq2HL2Qg73791E3UCyFyQzC0qsO9UemYdffTvqkWtTjK0gBCSAiThCGKmo2TBdYcYS3ulQWL1m3kJCo3ie9lZvbHJKVWCD/jitOJ7IZFoq6xsbdEqrB7B6bd9EnWZe2i2oyMFC4UQM4q18J8JzES0nMYaNJ9ToFzlQKE6OCfEjhMX0/atsH8OVnkAw0G0zPHSDxB+i12D+HMga3LJIl5/4i8mAbSQG8RDlbvoS5zW5opgmMoyh2W0XvDQRobnSyzSyFUjD4n4abTvnzCDM2uJ1HpCzuMIkhum/ZWv+I8blcR5ovtABM2gnaD+1lXVAQdPz3eU+Jt9gkhGET5flnnA58fwinDnS4693/tGcAPLYx1vf68QrkxEMTGHflvwBsY1Fv2uMbeImQben4t9F6x0tYTO8e0rkE8+sSAO9UUVIG9wb8NvrHv6IYcAPuD9PvZeNS3M/WZnv1Qs6ibXSR39/qiUuMWMbHlvHUwosqRa8nU9R9/0FOnVzHUc9hrfreLck3YBmm76Rt0n2v+kx86IPDjx/KXw7vKY3iZtyif16L0jKBINzJFx9+nr6KE8VvRaOTWxxmJnjfQcrIoGbkRN+nf2VdRq5TIm20c+usXHRWFPFQY11B4XA9o9uClLFSsrGdkvlxNv8Ifywh4HFyMrjroV1779NVlcWnRpjNSR5w2Fyph9kEPMoxGvRFgJMcSdVxw34IZdBXi7RCjiVQT1SlaInvREqVYMnvZJYjEbK2ONkZypCtZ0Hv9oJbxPPfTiuuJJnu/XqmaOEzuA467xzOWTzW7pGN9j3gPhHzTJs0bw67oO4GgIWp8GwwtUDRlZak077kwCIkQQZtw2Q8LQ+W0UgS8lo4HK2XXiBBuIPLSwWhoeGPDG5v4MGmvMgCJObQu5kSFjnPkyiR6pjPkMkDM4TmzSJcRGUAHNEQJnbRdwmJNOmHPdJcC503Jc7KTBFrf8A54XrsWWvqtbfKxwLpIuToJ4QAdT6lC8UxmRw/wCFxoDA5kHrsNJ3UJWUVFN8T5XzFi3+rnltyWVaRN1ceMYoF0tOog8+PfsqWprJv7/bktWFOhZDJfmiw48h6KD3Xk26cFAVI/qQoF02Ak32J9StVkGjlKpDwdIMj0v9UPNfRS3nZeLe/dCwkQ9EzRbfjyhDa3mi0ANzw2XBCU63EXvcW2+iKGS+ABNzoTxj0024odRzYtYjT7fpRDo2vuZ24RwRuhQ1OuRItEzPD7pilZo68rDb62lLNcznwnnxPe6M3EAWBzSB7ophJiNuGlj3ujiuI1tPQW06i0oDsW0tttOvWV2hS80QPU20NuunSEJf6OWhakZAIsQVZudLZOuhVYxkHl+VaYUyNljyr0thlTojqit/S8aS8wWlZ2zWiFQ6IbX6rr3pd1aE8Y2LJ0SxExPXvviq6vJP6/CPXxFu+aDcfnSVsxxpGScrYJrCSGgSTEdVrPDcB8lrnVPMfKYEkmTDY56x6Kv+HPDCXio4QB5hI12noCdVqPC8O7FVM8f9tk5eZH+4DjoOqTI70Khr4W8Ic5xNQZXOJJJNwDJgHYtAFzz1V9iK7W0nGSw5TJc2P+eaBqJPE77KzOHZRbNifQ3uNNdBAA3A0Wa8T8WZWd8ulJBJabyYaZm2+UjextxUeNj3QDCYMii57gZcZIInUGbi4hu/IrM+JeIFzD5cw1kQIuSHCLRc35rU+MV/ltyaCJE5jEEXNpOhH/yPG3z7xTzGwgDWCQNOep580VG3sKEKpvrx4JcmF6oAEXC4RzzDdt1pWkI+z0juVBpj1H2Ua9PKYzAxw0R8LhS9zWgXcQNOMf0mb1YEthmYF2XM3YExa371S/yXuue7TH0Wp/6L8qg+biRJ4NzCVQV6OV4scp09eHTT0UIZFLoZqhM4R2wn2B4LwFgOPf4Wiq02BzGD+HCZNzeefFMeK/D4NJrmfzH8hy1QedJpM5QMx8n/AMhpO9tu+i9h7j/K6+jeD3+kSnQI01Pd91ZvQo1iMBly7kjQ7dPUlOUfAS7+Rj0hQwJdmLnAujYnbltH9LQYgkDyXHHcHWLC28rFkySTpGiEE0J0fh6lkPm5Eg3hIV8H8uWzLYsQJMHSY597LR4egC2DFx5iZA24X1Gt0HF+GDQXFyD1/wCJ1OnLdTx/TKEtspLBFxtGRq0yDO31HcouCrRY257K6q0aZ/xHsUtUwDSLfYj8qzyqSpmdY3F2juVQeyGolOAA3ha9lGsoempPQnU5JGrIVjUAnolKzLGwvuT3zWnGtksnQhmv33pKa8Pw/wA2s0SYmXHUhu/4Hqlns2iZj7/5Wx8Mw/8ApsNmyjOTaN7GJ2MX31WpulRl7D4m7hhqflJAa8iSGtAA5xrtO261/wAPeECmLGYDQG2HmktmeO5MH+ISPwf4Hm87oc5xDr6i0mxM+uhJ5LUnDw0sLySwCZBGY5SA7MWhp0JsYB1WdjoUcWBpa4F0km5/2m8TpaSNZvAnVZ7wilL31HgZQ5waIjyzqYnUe+yf8RxbjTbkYS7TzQIPl8oE213k2N9F6vQ+VRgmxaRIOrxMSYMCZ1GpHNKEo/iepMu/2wDEyQDOpmBc8eaxXimJBa0AQL+pn9R9FrfFRnpk6OAMxfcAi+twdtlh/EGZYv6Ge9l0dyG8EXGTMJujUytIb/useQHDe/fKGEwoeSC4A89Dt+k7T8M80DzdPxGvXRXlJdE6ZPw6pTB8zJcYiQCGzuQT7z+Vu/APhdtMfNfDiQYGgA5cze6oPCPhJzoJgDMNb2O3K1ltvHKooYZwIM5RF7WKy5MilpFIxo5j/BXVaRa1rcj2x/5NINv/AHNMaarB47wWHFr2OacvlMiNdRJFlusL8WNp4enIJLgCIiP39lRV6xqvdmvJltzEExLb81FZVDoqsTl2Zeh4Q0A5pvcREi5GsXWjHzXMykCY/lF4JIn7FHo+FgS0gEg79dog2g2PGd01WcMpZvoAG8wdek7aypzzOdFFiSujI43wfLluDm0ttx9rINTAgcwBeNr8eytrh/hs1WCfLHG5HGUv4b8KhpcHOsZBtqOgHsqrM6pkXH0zXh/h9SpUgCQSBJ2gTp97rb0vBiWkOM7y3b9qz8N8EY02aBe3GI/KuP8ATMHJLJKe2GMnHozn/QwGfxe+BoIBPryQBgBUAApkRYAjKenNaykwDQ29T9V0UWfyJHt+Uv4l4N+SX7Pj1Wi02zH6IQw8bq3qYWnaNTtx6Hcc0LHUA1oLoHC5M26W6qsYT/QrlEqWsMxrcIuJe1oEkfZL4msR5Q6B0gmPS06be6qq2YmAJNxx5flXXzye2L+ZLoNXxwOnt3CSdUMfbqmTRDAAbvOvIckuG2tYWHUmZlaIJLojNt9jvg3h2dwLiIAmD/xkTPpH2Ws8Pw5xFYgWa0tAE6kiQIAiLX6hZOn4k8CBBE2JHPiL3jdbH4b8UaxjCAC6xJzEHQOcYIuREb6ykl3bAjfYfDljIZOZpLpM3ETY7i7IiSRI4oOOFQmn8vy08xLpgkiNCHah8m4/463hS8O8bbWpAN8rspMOhzh/KWzAEECxt/KJtBQxddzKIDC0+Y5oLiIdJaGuJ3LhrxJjSEvYwHIXVTJGWmGtBuLgBwIHCCdyZ6XPjHCcgYQ4AQefEi4I80a8eF54Gj8mnmIz5IgEkFz9bHKSbuacxEAX0S2PfOZ4Li1wbAIMSSSTE6wTmgbXmAkCY/x1z25jILZgDeeA91mMdSe6A6JdcD8krZeJ4cB7ZiDF/qBI+npZZ7HYQ/O8upjLOgHM9ZSRlTHoBgvDWif5B/ISPytV4L4KZzEbw2THrYR0SXg+He1xadJBtEyY3+i1+HxbWnzkAMvlkEg8T6KGTI26KKP6G/CA0s+aSGtbIkTFtT1sVVeO+JsxMAwxoOWXHzEEWJboLr2Kq56Wen5Plk5gT/IE5pjcg6+qqcVVOxkRB0vtfrPe04y88KOFb9JYCm4tdSyh9iGOkOAdECBOwuOA2TJbZoOVrmQDBF8oguk8Yvcgz9IeFYR9sjSbySLwZ3OwtPArXu8GpZs7miREuPEctErTl0OpJbl7+jP0sE+pBIAgySdforb/AEIfqBx7lTrVA8mNPc805SAaJNv2qwxJEZZGxF/gVN7w8ghzdC1xb6GNRrqnsgFydtEAPNQjUDh+U9SwI01mPZUSRMra2LLZcRAbN+HVMUqnzWBzC0tO4Mynq+CDhBH5S3g/h9LDNLKTYBJMbA79EVS0DYGphnNBuTP0HVQdQuBmtBm6tnUpM/hKGne3rr2Ekv4hWz5PgfEc1N2R0PEEzrOYAuA0PkMk6+W+sqox2NzuHmLpNyNTf7AbWGqXOGcGuJAy2vtrtxXKOAzai3HWeQAv7r1U14ZibCXOAGo1Ot7C3P8AvgrClT+WzORJ/wBo0JO57/KZ8OwLWNL3w1ovcDbe95JFhy4JDHA1iTcAkwAJOTYCNFOcuT4+ejJVsr6nmJcbGbc+SEKtjOm1tfyP0j1aga36gD0Mm3oPykm6Ek8N+fDfX3TxQrHMO8CzgY10vuOUnUfXSFZDHMbly5pOoMTF9+xdV9JkmLSTHEAzHTkm6LRn0DgDc7wLQDz9dVGckmVULRc+FfEppva4g2d5gDAywQAADex0PBaHEhlSsyoAC216e5b/ABMyDAeX2O5GyybcEC3+UT9+n3TWGFSkCGulpMEaiYnpMKP5EHg0fTGV6fymtaRobQfMSADtAPmcHa6QNQq7xGmXOGQgsaXCLSbeaIFoOYGReNrzmvC/HqtOqS4zRy+Vk2zy3zXBtAgib+gI0WE8ZpvL3F95LST5QTaYBBi19bGYiUrmurGUH+irxuBDm+baWx6mc0CJ2JEgSkK/gH+6mM2U+YXmBIP8jqCHLXMoMMPAa6HwSCXXi9hMxewJG+lkKvh8gDiQcxF42zEzJOsZeP8ALTUqORvtDxVdmSp13XdSY4f8i5ugG4+gQqLnGs5zpIe43jVwFmzz/jw0VzRpkZmTGzjEg300uDw5pfHUm0s9LzajJoSPMHHKdgSXbrMpWaqXgGuclNwzXuBFmkxYk7zNp/KU8Gw7qzww+XKRm75oHiniEBrcu+hEEfTjr+Vd/D7m0m5nnzOJNueyvCFLZKc/12aamTSfSpU2/wDbhzqjrkCBAE7EkzHJexmPnSwGs+noFReJfGTWghgkxpwMb/pUfhnzMbUDS6RuYOUCL2G82F9rqrxuk2qRFOzY4PENLoFzfS4HqrChhCXDNP4SPwo+s3NSq4dtNjbMdmu4CAJEa7zpc2WoZSHrsqcUJYOjRA0HFEdRAMozHBoVB4n8TBldtJ7HjNo4NJb9dF1WdZZV6smy9QaBvr9kB+OYBxJXW0y4gnyjZRv1DnMR4gGkABzuTRJ/wqnxGviHECl8pp4PeAf/AKhaCnSa3rxUa1JpMlo6wLc1z32A/9k="/>
          <p:cNvSpPr>
            <a:spLocks noChangeAspect="1" noChangeArrowheads="1"/>
          </p:cNvSpPr>
          <p:nvPr/>
        </p:nvSpPr>
        <p:spPr bwMode="auto">
          <a:xfrm>
            <a:off x="0" y="-1020763"/>
            <a:ext cx="2133600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4" name="AutoShape 4" descr="data:image/jpeg;base64,/9j/4AAQSkZJRgABAQAAAQABAAD/2wCEAAkGBhQSEBUUExQWFRUWFxgZFxcXFxgXGBgXGhcXFxgYGBcYHCYeGhwjGRgVHy8gIycpLCwsFx4xNTAqNSYrLCkBCQoKDgwOGg8PGiwkHyQsLCwsLCwsLCkpLCwsLCwsLCwsLCwsLCwsLCwsKSwsLCwsLCwsLCwsLCwsLCwsLCwsLP/AABEIAOAA4AMBIgACEQEDEQH/xAAbAAACAwEBAQAAAAAAAAAAAAADBAIFBgEAB//EADkQAAEDAgQEBAYCAQMDBQAAAAEAAhEDIQQSMUFRYXHwBSKBsQYTkaHB0TLh8RRCUhUjYkNygpLS/8QAGgEAAwEBAQEAAAAAAAAAAAAAAQIDBAAFBv/EACQRAAICAgMBAAICAwAAAAAAAAABAhEDIRIxQQQTUSKxMmFx/9oADAMBAAIRAxEAPwD57SfdTdGgjqotaZI/S64EGfppC8rs9S60SNOIJ0U2UydNFJsuBj6IT3wIlT7GqtslWw9+PRBdT+yYY/hovOAPX7FFM7/hFhlsdVAs/aYaxeqMj3H5QsVC87Lzqk6lecBfihlo4pkjmyL29EN0QpVjl0uEhWq37/atCNkZyoO/Eeg6obMXdJmopBt4Hf1V/wAaojzdlxQrAqFfFQhUGkapXEST3ZRjjuRWUqQUY832R6eL79FWVXXOn9zyUqVQq7xIh+RlwyqD7owfKp21Y79U3h8REbju6hLFRaOQce3gO+qmB5Z27soZp032Uc1oUKNHpzPJUnAQVEP2j1leAtBOu6NBsiXLhXg36LoCIErIthcyKRC4usLQw4qBqEqTzr3ZBOqCAw9HqeSLXh19/dLgorCCNOiVnXZ1lMRupNtBUn620XgxAKO5hfr+h+1HPx0UiIS9XT3QRz0Sqi6BVaRNtNQmGSWg7iY/SVxtURMXPrt+VWCt0Tk9WJVqmawSb2nfREqm97TNp/CE4/buFvjFIxyds8zU24I1N4J772S5fwkFTp/hMKWtJwIulsW7UxsEqax2smKtFpEg7abdBKWEEhpTsVqXPCe/wotMlSqwOffNL5+CcQZ9f1siioQ0Hj2b9fZKtfYzrx2Umvnv7pWglxh64cY4eyb+WBdVGFN7wrQPkW0WLJGno2Y5WjjmWQy1HD14tlSspQKl1XHlSi/ALrlw90iDWbkLrQIXnNlSyQiCw0yL27/aCGwpht5+i9EpQ1o81x4I0W5/YdEsXXTeGGYHaEGBHGjmvOeUU00F4I29bIBCNbN7zwQXVNuKkbKFQg3RQsgDjBIPDv0VTicRJn6p3FYiTfgdFU1XLbiiZMjJGquvxHXvRLhyktBE6XjqpZraLzKZMWlWuC+GqtRpdlgBJOcY/wCTHjFy6RW08TyGm9xpE9dFI12kXH068EKth3MdDgQQogJ7taErYZ7h+7/dec4QIHXsoZavBv0XWceLZv3sujRS+Zboh1boBD0irDDV733+yqhIAjvRNNcRbvklnFNBi2mWrCVN1ghYYHKEVrTMax+VgaNyZ5zCYXBThGDYNz6KeUFKNoUhGi39fUqbo0EqRsOZ2RTAxeuQ1vDuVJt1yuQTFvdcp/UoeBb2dfSvup4V0T17hdz5dSeijTEGUPDh+EJ7USVApBgNRqUe8AT3wTj9Uni7XFuP0gwqw7IyK3GVDt7KuqOM31TdcA3Pd4SbivRgqRjk7ZyEWkxCVz4L4fneJQyT4q2dCPJ0jR/C3gjSA5zZC21PCCLBV/hmEyMEEW4K7w5GVfNZ8rnKz2ccOKKDxj4YZWafKJ2O8r5lVwRYSCNPcHQr7nkBWU8f+FBULns8pOotBPcLR8v1cP4y6IZcPLo+XgTsuOZfv3RcYzI7KdRqhNK91dWjzWq7IuELgFwpvMrzB5tPdMgeBXEANHKdd+vIQmBlkXvP3vP390viSXOEXgfXf7Ax6KQqEZeIj6osCLTCvzGPZOtgTG247sqnAnzFWBJk2nv/ACsE40zbB2goaDOvRQ0U2uNyLd6+6FUfHPmpMrx9JtcRddDJlRZVU2vlANC1Q3+inRMyvVXXQwbpvBQzRM99UdrkBrICYoj1SMdKwz+SCHgIjylqgmOqCAzjnJPEunX0TL3X9vYFVmJuZ771V8cbZCbpC+J5CbdRaD67/VIlqbrNgDmAlnDnPuvQRjZymySFd4GjV1YdNBCqMICXgDir3A06hzBrgCIy3HHeVnzvz+zRhWjU/Dvjpcfl1BlfoARqtQypl1CxPh/h9U4qiHZMwu4tP+1updFpJ0jYgbL6LUoBwjgvB+mMVLR6WOTrZVVvFqv/AKbW9Xk+wVZVxOLMy+gRwAcLdVLEVqjA9wpl2WSBMTHCASUnT+KhUZJpPady6XNB4Z4kH7XRhjdXGKaBJq6b2Y34ipE1XFzcpnqFSsK0HxFi87yVQOC93574KzzM2pHC5EwovOvXYoYvYaqww1MTHI6a8LjqtCRBsgXgbXjv7j7oBdJnuVOuQCRpB46jTT6qABHffYXSOQxhasX36q0p1vLsqig0z0VmxkD0WPMka8VhmuU2VARdBBhcnqVno0DBYDovBqhSqBMkpXaHTQtiKcX9FBlvVN08QD/ISEvUZfvTv2RT8Eo6z6o1DXghMU2PG6DGDVHpYjbeUWpyQg02P55ooRgq5/oKtrM174x3zVnVt3zSVele3HlB1/R7K1Ydshk0isxbeWw0M7DRLkpmvUF4jYTe+156JYtWwyj3gwGeStlhKQbJA/pYrw18Faar4j/2ucQvO+qLctHo/K4qGzT/AAWMzqtU3kwOg7+y17KgA13v+FkPhrxmgylGaIaD67z6yi1/iVjmuNIklpBPlMEWnXaDryXjZYSlN0jbFJrbLupTEyPsg1KZcIN+ZJPuhYev8wAtPDgmX1YaVC2nRZxVGB+LcA1rpELHPH0Wl+L8aXPI4LNjmF9L8iaxqzxfpa56I0zHd0xgnDMb7H15TzS4B7silmWDa4FupWxGQ9UHm0i49h+F1rb7cvUf2mS10N3IB6xMnTqf6SjmwdRPEe/5Qkcg1KpHevcqxw78wVRBVlhH2hZssdWacT3Q06ykxsrkAgTE+ynRbZZGa6CMorrtVNj5FwoPPqk2UaSIAKQeBr9lLQIb6e8JidE3tjlPdkNjOP8AakMRFonkePqhkg92+65A7JyRxUZXDU0svZ+90QEahkjp/SSrOj7ge35KaqdD3wVfizK0YuyGToRrjXbT+vtBQmqZGpQltRlYbCGHfVWrgS2FS03wQeBlXjKvljjos+ZbTNGF6oZ8GwTS6XOiLjhK3dHHUchAIykebpzWd8GxWVjQWgiVoP8AR0Xi9MG3ekLxvolyl/I9WEYqOiGBmm7Lq03aRwTPi2KyU56pXB0xTqOYSSBGWTJjhfhoqr4m8StHBSjDnNHSnUTJeMYsOeY3Vc/8IlZ/m6IR679hfRY48Y0eLklcrPMdGnBTa42sPT35oOe6dwDQbnnb3VCYd0gfYDleUm8T302TmJaLAbAkjml8sOuTqekftM0BAiNLRw16WTVGp5QMo1mYvcceAsfXmgVgQSDxGo5cPoi4eoJk6qMykCwkj6d9ESnpm5mNztZeZUlsCD3+lKZ6X9u/ssXRsuyQq+6m8xZQJvp3+V6UjHiEqFRYb8uCNXFt0BoulXQ3pKrh8xBm8WE6xx4f0gE3TdKpfvvRCqMkuO4179VyYGeawC/7Q81jyRGjv9LjmwCYn2CJwKqZAPHl3ySVWgb2TNXVLV3EnvRacWmZ8nRWVG2PsgOTmJFtPVJlbEZWeAVn4fiAf5HTUctlWSuMdBlLOPJUNCfF2fSvDcbTGUWurf8A1DBewB918ww+LOoN0/Sxx/3EkdV5OT5Hd2enH6U1VG1xuNY8TNwD6rH+M1ySuVMfa1lW4ivO6pgwcWSy5bQAgan6eo/CCTqpudpcEKLxYj17K9RHnMG5O+Hi8dhKtEwI71RsK0yY0jT6Ll2cNVswygDbnrw5aR6KJc4NgQL7bn11EXhcaNOUC5kHYIlNskTpNt4309E3YOgL3EzfUzrzAvw0C9SGsjv2/wAKbYyydx/U89tOCJSOt7W1OvHfmUkqQy2E+cRxTdJQo0u/r7ojjFvZYp03o1wsIXKbWSQgsbvsiA3sotUVTCOq2HL2Qg73791E3UCyFyQzC0qsO9UemYdffTvqkWtTjK0gBCSAiThCGKmo2TBdYcYS3ulQWL1m3kJCo3ie9lZvbHJKVWCD/jitOJ7IZFoq6xsbdEqrB7B6bd9EnWZe2i2oyMFC4UQM4q18J8JzES0nMYaNJ9ToFzlQKE6OCfEjhMX0/atsH8OVnkAw0G0zPHSDxB+i12D+HMga3LJIl5/4i8mAbSQG8RDlbvoS5zW5opgmMoyh2W0XvDQRobnSyzSyFUjD4n4abTvnzCDM2uJ1HpCzuMIkhum/ZWv+I8blcR5ovtABM2gnaD+1lXVAQdPz3eU+Jt9gkhGET5flnnA58fwinDnS4693/tGcAPLYx1vf68QrkxEMTGHflvwBsY1Fv2uMbeImQben4t9F6x0tYTO8e0rkE8+sSAO9UUVIG9wb8NvrHv6IYcAPuD9PvZeNS3M/WZnv1Qs6ibXSR39/qiUuMWMbHlvHUwosqRa8nU9R9/0FOnVzHUc9hrfreLck3YBmm76Rt0n2v+kx86IPDjx/KXw7vKY3iZtyif16L0jKBINzJFx9+nr6KE8VvRaOTWxxmJnjfQcrIoGbkRN+nf2VdRq5TIm20c+usXHRWFPFQY11B4XA9o9uClLFSsrGdkvlxNv8Ifywh4HFyMrjroV1779NVlcWnRpjNSR5w2Fyph9kEPMoxGvRFgJMcSdVxw34IZdBXi7RCjiVQT1SlaInvREqVYMnvZJYjEbK2ONkZypCtZ0Hv9oJbxPPfTiuuJJnu/XqmaOEzuA467xzOWTzW7pGN9j3gPhHzTJs0bw67oO4GgIWp8GwwtUDRlZak077kwCIkQQZtw2Q8LQ+W0UgS8lo4HK2XXiBBuIPLSwWhoeGPDG5v4MGmvMgCJObQu5kSFjnPkyiR6pjPkMkDM4TmzSJcRGUAHNEQJnbRdwmJNOmHPdJcC503Jc7KTBFrf8A54XrsWWvqtbfKxwLpIuToJ4QAdT6lC8UxmRw/wCFxoDA5kHrsNJ3UJWUVFN8T5XzFi3+rnltyWVaRN1ceMYoF0tOog8+PfsqWprJv7/bktWFOhZDJfmiw48h6KD3Xk26cFAVI/qQoF02Ak32J9StVkGjlKpDwdIMj0v9UPNfRS3nZeLe/dCwkQ9EzRbfjyhDa3mi0ANzw2XBCU63EXvcW2+iKGS+ABNzoTxj0024odRzYtYjT7fpRDo2vuZ24RwRuhQ1OuRItEzPD7pilZo68rDb62lLNcznwnnxPe6M3EAWBzSB7ophJiNuGlj3ujiuI1tPQW06i0oDsW0tttOvWV2hS80QPU20NuunSEJf6OWhakZAIsQVZudLZOuhVYxkHl+VaYUyNljyr0thlTojqit/S8aS8wWlZ2zWiFQ6IbX6rr3pd1aE8Y2LJ0SxExPXvviq6vJP6/CPXxFu+aDcfnSVsxxpGScrYJrCSGgSTEdVrPDcB8lrnVPMfKYEkmTDY56x6Kv+HPDCXio4QB5hI12noCdVqPC8O7FVM8f9tk5eZH+4DjoOqTI70Khr4W8Ic5xNQZXOJJJNwDJgHYtAFzz1V9iK7W0nGSw5TJc2P+eaBqJPE77KzOHZRbNifQ3uNNdBAA3A0Wa8T8WZWd8ulJBJabyYaZm2+UjextxUeNj3QDCYMii57gZcZIInUGbi4hu/IrM+JeIFzD5cw1kQIuSHCLRc35rU+MV/ltyaCJE5jEEXNpOhH/yPG3z7xTzGwgDWCQNOep580VG3sKEKpvrx4JcmF6oAEXC4RzzDdt1pWkI+z0juVBpj1H2Ua9PKYzAxw0R8LhS9zWgXcQNOMf0mb1YEthmYF2XM3YExa371S/yXuue7TH0Wp/6L8qg+biRJ4NzCVQV6OV4scp09eHTT0UIZFLoZqhM4R2wn2B4LwFgOPf4Wiq02BzGD+HCZNzeefFMeK/D4NJrmfzH8hy1QedJpM5QMx8n/AMhpO9tu+i9h7j/K6+jeD3+kSnQI01Pd91ZvQo1iMBly7kjQ7dPUlOUfAS7+Rj0hQwJdmLnAujYnbltH9LQYgkDyXHHcHWLC28rFkySTpGiEE0J0fh6lkPm5Eg3hIV8H8uWzLYsQJMHSY597LR4egC2DFx5iZA24X1Gt0HF+GDQXFyD1/wCJ1OnLdTx/TKEtspLBFxtGRq0yDO31HcouCrRY257K6q0aZ/xHsUtUwDSLfYj8qzyqSpmdY3F2juVQeyGolOAA3ha9lGsoempPQnU5JGrIVjUAnolKzLGwvuT3zWnGtksnQhmv33pKa8Pw/wA2s0SYmXHUhu/4Hqlns2iZj7/5Wx8Mw/8ApsNmyjOTaN7GJ2MX31WpulRl7D4m7hhqflJAa8iSGtAA5xrtO261/wAPeECmLGYDQG2HmktmeO5MH+ISPwf4Hm87oc5xDr6i0mxM+uhJ5LUnDw0sLySwCZBGY5SA7MWhp0JsYB1WdjoUcWBpa4F0km5/2m8TpaSNZvAnVZ7wilL31HgZQ5waIjyzqYnUe+yf8RxbjTbkYS7TzQIPl8oE213k2N9F6vQ+VRgmxaRIOrxMSYMCZ1GpHNKEo/iepMu/2wDEyQDOpmBc8eaxXimJBa0AQL+pn9R9FrfFRnpk6OAMxfcAi+twdtlh/EGZYv6Ge9l0dyG8EXGTMJujUytIb/useQHDe/fKGEwoeSC4A89Dt+k7T8M80DzdPxGvXRXlJdE6ZPw6pTB8zJcYiQCGzuQT7z+Vu/APhdtMfNfDiQYGgA5cze6oPCPhJzoJgDMNb2O3K1ltvHKooYZwIM5RF7WKy5MilpFIxo5j/BXVaRa1rcj2x/5NINv/AHNMaarB47wWHFr2OacvlMiNdRJFlusL8WNp4enIJLgCIiP39lRV6xqvdmvJltzEExLb81FZVDoqsTl2Zeh4Q0A5pvcREi5GsXWjHzXMykCY/lF4JIn7FHo+FgS0gEg79dog2g2PGd01WcMpZvoAG8wdek7aypzzOdFFiSujI43wfLluDm0ttx9rINTAgcwBeNr8eytrh/hs1WCfLHG5HGUv4b8KhpcHOsZBtqOgHsqrM6pkXH0zXh/h9SpUgCQSBJ2gTp97rb0vBiWkOM7y3b9qz8N8EY02aBe3GI/KuP8ATMHJLJKe2GMnHozn/QwGfxe+BoIBPryQBgBUAApkRYAjKenNaykwDQ29T9V0UWfyJHt+Uv4l4N+SX7Pj1Wi02zH6IQw8bq3qYWnaNTtx6Hcc0LHUA1oLoHC5M26W6qsYT/QrlEqWsMxrcIuJe1oEkfZL4msR5Q6B0gmPS06be6qq2YmAJNxx5flXXzye2L+ZLoNXxwOnt3CSdUMfbqmTRDAAbvOvIckuG2tYWHUmZlaIJLojNt9jvg3h2dwLiIAmD/xkTPpH2Ws8Pw5xFYgWa0tAE6kiQIAiLX6hZOn4k8CBBE2JHPiL3jdbH4b8UaxjCAC6xJzEHQOcYIuREb6ykl3bAjfYfDljIZOZpLpM3ETY7i7IiSRI4oOOFQmn8vy08xLpgkiNCHah8m4/463hS8O8bbWpAN8rspMOhzh/KWzAEECxt/KJtBQxddzKIDC0+Y5oLiIdJaGuJ3LhrxJjSEvYwHIXVTJGWmGtBuLgBwIHCCdyZ6XPjHCcgYQ4AQefEi4I80a8eF54Gj8mnmIz5IgEkFz9bHKSbuacxEAX0S2PfOZ4Li1wbAIMSSSTE6wTmgbXmAkCY/x1z25jILZgDeeA91mMdSe6A6JdcD8krZeJ4cB7ZiDF/qBI+npZZ7HYQ/O8upjLOgHM9ZSRlTHoBgvDWif5B/ISPytV4L4KZzEbw2THrYR0SXg+He1xadJBtEyY3+i1+HxbWnzkAMvlkEg8T6KGTI26KKP6G/CA0s+aSGtbIkTFtT1sVVeO+JsxMAwxoOWXHzEEWJboLr2Kq56Wen5Plk5gT/IE5pjcg6+qqcVVOxkRB0vtfrPe04y88KOFb9JYCm4tdSyh9iGOkOAdECBOwuOA2TJbZoOVrmQDBF8oguk8Yvcgz9IeFYR9sjSbySLwZ3OwtPArXu8GpZs7miREuPEctErTl0OpJbl7+jP0sE+pBIAgySdforb/AEIfqBx7lTrVA8mNPc805SAaJNv2qwxJEZZGxF/gVN7w8ghzdC1xb6GNRrqnsgFydtEAPNQjUDh+U9SwI01mPZUSRMra2LLZcRAbN+HVMUqnzWBzC0tO4Mynq+CDhBH5S3g/h9LDNLKTYBJMbA79EVS0DYGphnNBuTP0HVQdQuBmtBm6tnUpM/hKGne3rr2Ekv4hWz5PgfEc1N2R0PEEzrOYAuA0PkMk6+W+sqox2NzuHmLpNyNTf7AbWGqXOGcGuJAy2vtrtxXKOAzai3HWeQAv7r1U14ZibCXOAGo1Ot7C3P8AvgrClT+WzORJ/wBo0JO57/KZ8OwLWNL3w1ovcDbe95JFhy4JDHA1iTcAkwAJOTYCNFOcuT4+ejJVsr6nmJcbGbc+SEKtjOm1tfyP0j1aga36gD0Mm3oPykm6Ek8N+fDfX3TxQrHMO8CzgY10vuOUnUfXSFZDHMbly5pOoMTF9+xdV9JkmLSTHEAzHTkm6LRn0DgDc7wLQDz9dVGckmVULRc+FfEppva4g2d5gDAywQAADex0PBaHEhlSsyoAC216e5b/ABMyDAeX2O5GyybcEC3+UT9+n3TWGFSkCGulpMEaiYnpMKP5EHg0fTGV6fymtaRobQfMSADtAPmcHa6QNQq7xGmXOGQgsaXCLSbeaIFoOYGReNrzmvC/HqtOqS4zRy+Vk2zy3zXBtAgib+gI0WE8ZpvL3F95LST5QTaYBBi19bGYiUrmurGUH+irxuBDm+baWx6mc0CJ2JEgSkK/gH+6mM2U+YXmBIP8jqCHLXMoMMPAa6HwSCXXi9hMxewJG+lkKvh8gDiQcxF42zEzJOsZeP8ALTUqORvtDxVdmSp13XdSY4f8i5ugG4+gQqLnGs5zpIe43jVwFmzz/jw0VzRpkZmTGzjEg300uDw5pfHUm0s9LzajJoSPMHHKdgSXbrMpWaqXgGuclNwzXuBFmkxYk7zNp/KU8Gw7qzww+XKRm75oHiniEBrcu+hEEfTjr+Vd/D7m0m5nnzOJNueyvCFLZKc/12aamTSfSpU2/wDbhzqjrkCBAE7EkzHJexmPnSwGs+noFReJfGTWghgkxpwMb/pUfhnzMbUDS6RuYOUCL2G82F9rqrxuk2qRFOzY4PENLoFzfS4HqrChhCXDNP4SPwo+s3NSq4dtNjbMdmu4CAJEa7zpc2WoZSHrsqcUJYOjRA0HFEdRAMozHBoVB4n8TBldtJ7HjNo4NJb9dF1WdZZV6smy9QaBvr9kB+OYBxJXW0y4gnyjZRv1DnMR4gGkABzuTRJ/wqnxGviHECl8pp4PeAf/AKhaCnSa3rxUa1JpMlo6wLc1z32A/9k="/>
          <p:cNvSpPr>
            <a:spLocks noChangeAspect="1" noChangeArrowheads="1"/>
          </p:cNvSpPr>
          <p:nvPr/>
        </p:nvSpPr>
        <p:spPr bwMode="auto">
          <a:xfrm>
            <a:off x="0" y="-1020763"/>
            <a:ext cx="2133600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26" name="Picture 6" descr="http://www.gameo.org/encyclopedia/images/Louis-XIV-of-Fr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066800"/>
            <a:ext cx="2786177" cy="396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29200" y="302654"/>
            <a:ext cx="2057400" cy="106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Palace of Versailles </a:t>
            </a:r>
            <a:r>
              <a:rPr lang="en-US" b="1" dirty="0" smtClean="0"/>
              <a:t>built 1664-1710</a:t>
            </a:r>
            <a:endParaRPr lang="en-US" b="1" dirty="0"/>
          </a:p>
        </p:txBody>
      </p:sp>
      <p:pic>
        <p:nvPicPr>
          <p:cNvPr id="1026" name="Picture 2" descr="http://upload.wikimedia.org/wikipedia/commons/thumb/c/c2/Versailles_chateau.jpg/300px-Versailles_chatea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371600"/>
            <a:ext cx="285750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journeyaroundtheglobe.files.wordpress.com/2012/02/img_11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371600"/>
            <a:ext cx="4435475" cy="295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deviantart.com/download/324836365/ceiling_in_palace_of_versailles_by_mike_jack-d5dedc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1" y="3275662"/>
            <a:ext cx="3055849" cy="229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nexttriptourism.com/wp-content/uploads/2012/07/exotic-The-beauty-of-flowers-Palace-of-Versaill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5" y="4328583"/>
            <a:ext cx="4114800" cy="231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Enlightenment= the development of idea from the scientific revolution that allowed the ability of man to use his </a:t>
            </a:r>
            <a:r>
              <a:rPr lang="en-US" dirty="0" smtClean="0"/>
              <a:t>own </a:t>
            </a:r>
            <a:r>
              <a:rPr lang="en-US" dirty="0" smtClean="0"/>
              <a:t>reason and understanding</a:t>
            </a:r>
          </a:p>
          <a:p>
            <a:r>
              <a:rPr lang="en-US" dirty="0" smtClean="0"/>
              <a:t>The idea of not having to be under another's rule </a:t>
            </a:r>
          </a:p>
          <a:p>
            <a:r>
              <a:rPr lang="en-US" dirty="0" smtClean="0"/>
              <a:t>Understanding human nature 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Enlightenment thinkers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born October 5</a:t>
            </a:r>
            <a:r>
              <a:rPr lang="en-US" baseline="30000" dirty="0" smtClean="0"/>
              <a:t>th</a:t>
            </a:r>
            <a:r>
              <a:rPr lang="en-US" dirty="0" smtClean="0"/>
              <a:t> 1713</a:t>
            </a:r>
            <a:endParaRPr lang="en-US" dirty="0"/>
          </a:p>
          <a:p>
            <a:r>
              <a:rPr lang="en-US" dirty="0" smtClean="0"/>
              <a:t>Died on July 31</a:t>
            </a:r>
            <a:r>
              <a:rPr lang="en-US" baseline="30000" dirty="0" smtClean="0"/>
              <a:t>st</a:t>
            </a:r>
            <a:r>
              <a:rPr lang="en-US" dirty="0" smtClean="0"/>
              <a:t> 1784</a:t>
            </a:r>
          </a:p>
          <a:p>
            <a:r>
              <a:rPr lang="en-US" dirty="0" smtClean="0"/>
              <a:t>Wrote the 28 volume encyclopedia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Diderot</a:t>
            </a:r>
            <a:endParaRPr lang="en-US" b="1" dirty="0"/>
          </a:p>
        </p:txBody>
      </p:sp>
      <p:pic>
        <p:nvPicPr>
          <p:cNvPr id="2050" name="Picture 2" descr="http://upload.wikimedia.org/wikipedia/commons/thumb/6/63/Denis_Diderot_111.PNG/220px-Denis_Diderot_11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3200400" cy="397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34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402</TotalTime>
  <Words>542</Words>
  <Application>Microsoft Office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Absolutism unit 5</vt:lpstr>
      <vt:lpstr>The cause of absolution</vt:lpstr>
      <vt:lpstr>Charles V</vt:lpstr>
      <vt:lpstr>Phillip II of Spain</vt:lpstr>
      <vt:lpstr>Louis XIII</vt:lpstr>
      <vt:lpstr>Louis the XIV</vt:lpstr>
      <vt:lpstr>Palace of Versailles built 1664-1710</vt:lpstr>
      <vt:lpstr>Enlightenment thinkers </vt:lpstr>
      <vt:lpstr>Diderot</vt:lpstr>
      <vt:lpstr>Voltaire</vt:lpstr>
      <vt:lpstr>Montesquieu</vt:lpstr>
      <vt:lpstr>Adam Smith</vt:lpstr>
    </vt:vector>
  </TitlesOfParts>
  <Company>Wake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Absolutism unit 5</dc:title>
  <dc:creator>12594241</dc:creator>
  <cp:lastModifiedBy>pam rogers</cp:lastModifiedBy>
  <cp:revision>15</cp:revision>
  <dcterms:created xsi:type="dcterms:W3CDTF">2013-01-09T12:37:22Z</dcterms:created>
  <dcterms:modified xsi:type="dcterms:W3CDTF">2013-01-10T03:10:14Z</dcterms:modified>
</cp:coreProperties>
</file>