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ABA7-9DBC-4E6B-AE72-F5685C0EFEA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1A4EE0-EA2B-4A9E-9D59-9CDC734795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ABA7-9DBC-4E6B-AE72-F5685C0EFEA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EE0-EA2B-4A9E-9D59-9CDC734795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ABA7-9DBC-4E6B-AE72-F5685C0EFEA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EE0-EA2B-4A9E-9D59-9CDC734795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59ABA7-9DBC-4E6B-AE72-F5685C0EFEA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D1A4EE0-EA2B-4A9E-9D59-9CDC734795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ABA7-9DBC-4E6B-AE72-F5685C0EFEA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EE0-EA2B-4A9E-9D59-9CDC734795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ABA7-9DBC-4E6B-AE72-F5685C0EFEA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EE0-EA2B-4A9E-9D59-9CDC734795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EE0-EA2B-4A9E-9D59-9CDC734795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ABA7-9DBC-4E6B-AE72-F5685C0EFEA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ABA7-9DBC-4E6B-AE72-F5685C0EFEA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EE0-EA2B-4A9E-9D59-9CDC734795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ABA7-9DBC-4E6B-AE72-F5685C0EFEA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A4EE0-EA2B-4A9E-9D59-9CDC734795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59ABA7-9DBC-4E6B-AE72-F5685C0EFEA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1A4EE0-EA2B-4A9E-9D59-9CDC734795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ABA7-9DBC-4E6B-AE72-F5685C0EFEA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1A4EE0-EA2B-4A9E-9D59-9CDC734795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E59ABA7-9DBC-4E6B-AE72-F5685C0EFEA3}" type="datetimeFigureOut">
              <a:rPr lang="en-US" smtClean="0"/>
              <a:pPr/>
              <a:t>1/9/2013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D1A4EE0-EA2B-4A9E-9D59-9CDC734795C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5</a:t>
            </a:r>
          </a:p>
          <a:p>
            <a:r>
              <a:rPr lang="en-US" dirty="0" smtClean="0"/>
              <a:t>By: </a:t>
            </a:r>
            <a:r>
              <a:rPr lang="en-US" dirty="0" err="1" smtClean="0"/>
              <a:t>Kayleigh</a:t>
            </a:r>
            <a:r>
              <a:rPr lang="en-US" dirty="0" smtClean="0"/>
              <a:t> </a:t>
            </a:r>
            <a:r>
              <a:rPr lang="en-US" dirty="0" err="1" smtClean="0"/>
              <a:t>Ratashak</a:t>
            </a:r>
            <a:r>
              <a:rPr lang="en-US" dirty="0" smtClean="0"/>
              <a:t> and Terrance Johnson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Absolutism and Enlightenment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grand spectacle of king’s power</a:t>
            </a:r>
          </a:p>
          <a:p>
            <a:r>
              <a:rPr lang="en-US" dirty="0" smtClean="0"/>
              <a:t>Emphasized political strength</a:t>
            </a:r>
          </a:p>
          <a:p>
            <a:r>
              <a:rPr lang="en-US" dirty="0" smtClean="0"/>
              <a:t>Served as the place of government for 100 years</a:t>
            </a:r>
          </a:p>
          <a:p>
            <a:r>
              <a:rPr lang="en-US" dirty="0" smtClean="0"/>
              <a:t>Very prestigious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Versailles</a:t>
            </a:r>
            <a:endParaRPr lang="en-US" dirty="0"/>
          </a:p>
        </p:txBody>
      </p:sp>
      <p:pic>
        <p:nvPicPr>
          <p:cNvPr id="4" name="Picture 3" descr="palace-of-versailles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3505200"/>
            <a:ext cx="3657600" cy="24444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In 1516, Chares V became king of Spain</a:t>
            </a:r>
          </a:p>
          <a:p>
            <a:r>
              <a:rPr lang="en-US" sz="3200" dirty="0" smtClean="0"/>
              <a:t>Ruled as absolute monarch</a:t>
            </a:r>
          </a:p>
          <a:p>
            <a:r>
              <a:rPr lang="en-US" sz="3200" dirty="0" smtClean="0">
                <a:solidFill>
                  <a:srgbClr val="FFC000"/>
                </a:solidFill>
              </a:rPr>
              <a:t>ABSOLUTE MONARCH</a:t>
            </a:r>
            <a:r>
              <a:rPr lang="en-US" sz="3200" dirty="0" smtClean="0"/>
              <a:t>= Ruler whose power is not limited by having to consult nobles, common people, or representatives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Absolutism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FFC000"/>
                </a:solidFill>
              </a:rPr>
              <a:t>Divine right: </a:t>
            </a:r>
            <a:r>
              <a:rPr lang="en-US" sz="3600" dirty="0" smtClean="0"/>
              <a:t>Belief that power is given to by God</a:t>
            </a:r>
          </a:p>
          <a:p>
            <a:r>
              <a:rPr lang="en-US" sz="3600" dirty="0" smtClean="0">
                <a:solidFill>
                  <a:srgbClr val="FFC000"/>
                </a:solidFill>
              </a:rPr>
              <a:t>Huguenots:</a:t>
            </a:r>
            <a:r>
              <a:rPr lang="en-US" sz="3600" dirty="0" smtClean="0"/>
              <a:t> French protestants, peasants</a:t>
            </a:r>
          </a:p>
          <a:p>
            <a:r>
              <a:rPr lang="en-US" sz="3600" dirty="0" smtClean="0">
                <a:solidFill>
                  <a:srgbClr val="FFC000"/>
                </a:solidFill>
              </a:rPr>
              <a:t>Court of Blood: </a:t>
            </a:r>
            <a:r>
              <a:rPr lang="en-US" sz="3600" dirty="0" smtClean="0"/>
              <a:t>the torture and execution of thousands of rebels</a:t>
            </a:r>
            <a:endParaRPr lang="en-US" sz="3600" dirty="0" smtClean="0">
              <a:solidFill>
                <a:srgbClr val="FFC000"/>
              </a:solidFill>
            </a:endParaRPr>
          </a:p>
          <a:p>
            <a:pPr>
              <a:buNone/>
            </a:pP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Terms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C000"/>
                </a:solidFill>
              </a:rPr>
              <a:t>Deism: </a:t>
            </a:r>
            <a:r>
              <a:rPr lang="en-US" sz="3600" dirty="0" smtClean="0"/>
              <a:t>idea that God isn't actively working on Earth</a:t>
            </a:r>
          </a:p>
          <a:p>
            <a:r>
              <a:rPr lang="en-US" sz="3600" dirty="0" smtClean="0">
                <a:solidFill>
                  <a:srgbClr val="FFC000"/>
                </a:solidFill>
              </a:rPr>
              <a:t>Popular </a:t>
            </a:r>
            <a:r>
              <a:rPr lang="en-US" sz="3600" dirty="0" err="1" smtClean="0">
                <a:solidFill>
                  <a:srgbClr val="FFC000"/>
                </a:solidFill>
              </a:rPr>
              <a:t>Soveignty</a:t>
            </a:r>
            <a:r>
              <a:rPr lang="en-US" sz="3600" dirty="0" smtClean="0">
                <a:solidFill>
                  <a:srgbClr val="FFC000"/>
                </a:solidFill>
              </a:rPr>
              <a:t>: </a:t>
            </a:r>
            <a:r>
              <a:rPr lang="en-US" sz="3600" dirty="0" smtClean="0"/>
              <a:t>people have the POWER!!</a:t>
            </a:r>
          </a:p>
          <a:p>
            <a:r>
              <a:rPr lang="en-US" sz="3600" dirty="0" smtClean="0">
                <a:solidFill>
                  <a:srgbClr val="FFC000"/>
                </a:solidFill>
              </a:rPr>
              <a:t>Natural Science: </a:t>
            </a:r>
            <a:r>
              <a:rPr lang="en-US" sz="3600" dirty="0" smtClean="0"/>
              <a:t>understand through reason</a:t>
            </a:r>
          </a:p>
          <a:p>
            <a:pPr>
              <a:buNone/>
            </a:pP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Important Terms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Charles V: </a:t>
            </a:r>
            <a:r>
              <a:rPr lang="en-US" dirty="0" smtClean="0"/>
              <a:t>King of Spain, absolute monarch, believed in Divine right, ruled through the 1500’s</a:t>
            </a:r>
          </a:p>
          <a:p>
            <a:r>
              <a:rPr lang="en-US" dirty="0" smtClean="0"/>
              <a:t>P</a:t>
            </a:r>
            <a:r>
              <a:rPr lang="en-US" dirty="0" smtClean="0">
                <a:solidFill>
                  <a:srgbClr val="FFC000"/>
                </a:solidFill>
              </a:rPr>
              <a:t>hillip II: </a:t>
            </a:r>
            <a:r>
              <a:rPr lang="en-US" dirty="0" smtClean="0"/>
              <a:t>King of Spain, came to power at 29 yrs. Shy, very religious, Tried to strengthen Catholic church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Louis XIII: </a:t>
            </a:r>
            <a:r>
              <a:rPr lang="en-US" dirty="0" smtClean="0"/>
              <a:t>Became King of France after Henry, was only 4 years old when h came into power, CARDINAL RICHEILEU advised Louis, He weakened nobles powers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Louis XIV: </a:t>
            </a:r>
            <a:r>
              <a:rPr lang="en-US" dirty="0" smtClean="0"/>
              <a:t>Only 14 when he came to power, called himself the “Sun King”, Believed in divine right, built Palace of </a:t>
            </a:r>
            <a:r>
              <a:rPr lang="en-US" dirty="0" err="1" smtClean="0"/>
              <a:t>Vesailles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Important People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This was also an Age of Enlightenment, people began speaking out against the church, they wanted to turn to science and figure things out for themselves!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Montesquieu: </a:t>
            </a:r>
            <a:r>
              <a:rPr lang="en-US" dirty="0" smtClean="0"/>
              <a:t>Believed in separation of powers and wanted humane punishments based on crime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Diderot: </a:t>
            </a:r>
            <a:r>
              <a:rPr lang="en-US" dirty="0" smtClean="0"/>
              <a:t>Attacked the church’s authority, believed in religious tolerance and appreciation for science</a:t>
            </a:r>
          </a:p>
          <a:p>
            <a:r>
              <a:rPr lang="en-US" dirty="0" smtClean="0"/>
              <a:t>Voltaire: Believed in freedom of speech, universal laws exists for all, “evil is don when man strays from the laws”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People Continued….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John Locke</a:t>
            </a:r>
            <a:r>
              <a:rPr lang="en-US" dirty="0" smtClean="0"/>
              <a:t>: Believed that man kind was naturally kind and giving, thought bout natural rights and liberty for all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Adam Smith: </a:t>
            </a:r>
            <a:r>
              <a:rPr lang="en-US" dirty="0" smtClean="0"/>
              <a:t>believed that government should not interfere with business or distribution of wealth (Capitalism) 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Thomas Hobbes: </a:t>
            </a:r>
            <a:r>
              <a:rPr lang="en-US" dirty="0" smtClean="0"/>
              <a:t>Thought man kind was naturally cruel, brutal, and solitary towards each other, was for strong authoritarian government and absolutism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Important People/Thinkers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Dutch Revolt: Phillip raised taxes in the Netherlands and tried to end Protestantism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Duke of Alva forced to created Court of Blood, and thousands of rebels were executed</a:t>
            </a:r>
          </a:p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Dutch fought Spanish for 11 years before declaring independence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Spanish Armada: Spain and England were enemies, Queen Elizabeth supported Protestant rebellions and allowed ships to attack Spain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King Phillip ordered a fleet of Spanish ships to attack England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Spanish were defeated in 1588</a:t>
            </a:r>
          </a:p>
          <a:p>
            <a:pPr>
              <a:buNone/>
            </a:pP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Dates/ Events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Religious wars in France: Huguenots and Catholics fought 8 religious wars </a:t>
            </a:r>
          </a:p>
          <a:p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When Henry IV came into power, many people didn’t like him because he was Protestant, so he converted to Catholicism</a:t>
            </a:r>
          </a:p>
          <a:p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Edict of Nantes: Gave Huguenots limited freedom to worship</a:t>
            </a:r>
            <a:endParaRPr lang="en-US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Events/Dates Continued…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</TotalTime>
  <Words>508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Paper</vt:lpstr>
      <vt:lpstr>Absolutism and Enlightenment</vt:lpstr>
      <vt:lpstr>Absolutism</vt:lpstr>
      <vt:lpstr>Important Terms </vt:lpstr>
      <vt:lpstr>More Important Terms</vt:lpstr>
      <vt:lpstr>Important People</vt:lpstr>
      <vt:lpstr>Important People Continued….</vt:lpstr>
      <vt:lpstr>More Important People/Thinkers</vt:lpstr>
      <vt:lpstr>Important Dates/ Events</vt:lpstr>
      <vt:lpstr>Important Events/Dates Continued…</vt:lpstr>
      <vt:lpstr>Versailles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Absolutism and Enlightenment</dc:title>
  <dc:creator>9359677</dc:creator>
  <cp:lastModifiedBy>9359677</cp:lastModifiedBy>
  <cp:revision>6</cp:revision>
  <dcterms:created xsi:type="dcterms:W3CDTF">2013-01-09T16:36:59Z</dcterms:created>
  <dcterms:modified xsi:type="dcterms:W3CDTF">2013-01-09T17:30:28Z</dcterms:modified>
</cp:coreProperties>
</file>