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EA083C83-F30C-48C9-8FDC-6DD9FBCB5D37}" type="datetimeFigureOut">
              <a:rPr lang="en-US" smtClean="0"/>
              <a:pPr/>
              <a:t>1/10/2013</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5B187219-9CA7-456D-AE1D-5341C868BFA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083C83-F30C-48C9-8FDC-6DD9FBCB5D37}"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87219-9CA7-456D-AE1D-5341C868BFA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083C83-F30C-48C9-8FDC-6DD9FBCB5D37}"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87219-9CA7-456D-AE1D-5341C868BFA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A083C83-F30C-48C9-8FDC-6DD9FBCB5D37}"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87219-9CA7-456D-AE1D-5341C868BFA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A083C83-F30C-48C9-8FDC-6DD9FBCB5D37}" type="datetimeFigureOut">
              <a:rPr lang="en-US" smtClean="0"/>
              <a:pPr/>
              <a:t>1/10/2013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87219-9CA7-456D-AE1D-5341C868BFA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A083C83-F30C-48C9-8FDC-6DD9FBCB5D37}"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87219-9CA7-456D-AE1D-5341C868BFA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A083C83-F30C-48C9-8FDC-6DD9FBCB5D37}" type="datetimeFigureOut">
              <a:rPr lang="en-US" smtClean="0"/>
              <a:pPr/>
              <a:t>1/10/2013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187219-9CA7-456D-AE1D-5341C868BFA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A083C83-F30C-48C9-8FDC-6DD9FBCB5D37}" type="datetimeFigureOut">
              <a:rPr lang="en-US" smtClean="0"/>
              <a:pPr/>
              <a:t>1/10/2013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187219-9CA7-456D-AE1D-5341C868BFA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083C83-F30C-48C9-8FDC-6DD9FBCB5D37}" type="datetimeFigureOut">
              <a:rPr lang="en-US" smtClean="0"/>
              <a:pPr/>
              <a:t>1/10/2013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187219-9CA7-456D-AE1D-5341C868BFA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A083C83-F30C-48C9-8FDC-6DD9FBCB5D37}"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87219-9CA7-456D-AE1D-5341C868BFA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A083C83-F30C-48C9-8FDC-6DD9FBCB5D37}" type="datetimeFigureOut">
              <a:rPr lang="en-US" smtClean="0"/>
              <a:pPr/>
              <a:t>1/10/2013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5B187219-9CA7-456D-AE1D-5341C868BFAA}"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A083C83-F30C-48C9-8FDC-6DD9FBCB5D37}" type="datetimeFigureOut">
              <a:rPr lang="en-US" smtClean="0"/>
              <a:pPr/>
              <a:t>1/10/2013</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B187219-9CA7-456D-AE1D-5341C868BFAA}"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Unit 1.5: World Religions Review</a:t>
            </a:r>
            <a:endParaRPr lang="en-US" dirty="0"/>
          </a:p>
        </p:txBody>
      </p:sp>
      <p:sp>
        <p:nvSpPr>
          <p:cNvPr id="3" name="Subtitle 2"/>
          <p:cNvSpPr>
            <a:spLocks noGrp="1"/>
          </p:cNvSpPr>
          <p:nvPr>
            <p:ph type="subTitle" idx="1"/>
          </p:nvPr>
        </p:nvSpPr>
        <p:spPr/>
        <p:txBody>
          <a:bodyPr/>
          <a:lstStyle/>
          <a:p>
            <a:r>
              <a:rPr lang="en-US" dirty="0" smtClean="0"/>
              <a:t>By Chloe </a:t>
            </a:r>
            <a:r>
              <a:rPr lang="en-US" dirty="0" err="1" smtClean="0"/>
              <a:t>DeRosa</a:t>
            </a:r>
            <a:r>
              <a:rPr lang="en-US" dirty="0" smtClean="0"/>
              <a:t> and Petra Contreras</a:t>
            </a:r>
            <a:endParaRPr lang="en-US" dirty="0"/>
          </a:p>
        </p:txBody>
      </p:sp>
    </p:spTree>
    <p:extLst>
      <p:ext uri="{BB962C8B-B14F-4D97-AF65-F5344CB8AC3E}">
        <p14:creationId xmlns:p14="http://schemas.microsoft.com/office/powerpoint/2010/main" xmlns="" val="3226747809"/>
      </p:ext>
    </p:extLst>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95600"/>
            <a:ext cx="8305800" cy="1143000"/>
          </a:xfrm>
        </p:spPr>
        <p:txBody>
          <a:bodyPr/>
          <a:lstStyle/>
          <a:p>
            <a:pPr algn="ctr"/>
            <a:r>
              <a:rPr lang="en-US" dirty="0" smtClean="0"/>
              <a:t>Study Guide Questions</a:t>
            </a:r>
            <a:endParaRPr lang="en-US" dirty="0"/>
          </a:p>
        </p:txBody>
      </p:sp>
    </p:spTree>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are the 5 major world religions?</a:t>
            </a:r>
            <a:endParaRPr lang="en-US" dirty="0"/>
          </a:p>
        </p:txBody>
      </p:sp>
      <p:sp>
        <p:nvSpPr>
          <p:cNvPr id="3" name="Content Placeholder 2"/>
          <p:cNvSpPr>
            <a:spLocks noGrp="1"/>
          </p:cNvSpPr>
          <p:nvPr>
            <p:ph idx="1"/>
          </p:nvPr>
        </p:nvSpPr>
        <p:spPr/>
        <p:txBody>
          <a:bodyPr/>
          <a:lstStyle/>
          <a:p>
            <a:r>
              <a:rPr lang="en-US" dirty="0" smtClean="0"/>
              <a:t>Islam</a:t>
            </a:r>
          </a:p>
          <a:p>
            <a:r>
              <a:rPr lang="en-US" dirty="0" smtClean="0"/>
              <a:t>Buddhism</a:t>
            </a:r>
          </a:p>
          <a:p>
            <a:r>
              <a:rPr lang="en-US" dirty="0" smtClean="0"/>
              <a:t>Christianity</a:t>
            </a:r>
          </a:p>
          <a:p>
            <a:r>
              <a:rPr lang="en-US" dirty="0" smtClean="0"/>
              <a:t>Judaism</a:t>
            </a:r>
          </a:p>
          <a:p>
            <a:r>
              <a:rPr lang="en-US" dirty="0" smtClean="0"/>
              <a:t>Hinduism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Name each religion’s holy book, founder, and date of origin</a:t>
            </a:r>
            <a:endParaRPr lang="en-US" dirty="0"/>
          </a:p>
        </p:txBody>
      </p:sp>
      <p:graphicFrame>
        <p:nvGraphicFramePr>
          <p:cNvPr id="5" name="Content Placeholder 4"/>
          <p:cNvGraphicFramePr>
            <a:graphicFrameLocks noGrp="1"/>
          </p:cNvGraphicFramePr>
          <p:nvPr>
            <p:ph idx="1"/>
          </p:nvPr>
        </p:nvGraphicFramePr>
        <p:xfrm>
          <a:off x="457200" y="1935163"/>
          <a:ext cx="8229600" cy="248920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n-US" dirty="0" smtClean="0"/>
                        <a:t>Religion</a:t>
                      </a:r>
                      <a:endParaRPr lang="en-US" dirty="0"/>
                    </a:p>
                  </a:txBody>
                  <a:tcPr/>
                </a:tc>
                <a:tc>
                  <a:txBody>
                    <a:bodyPr/>
                    <a:lstStyle/>
                    <a:p>
                      <a:r>
                        <a:rPr lang="en-US" dirty="0" smtClean="0"/>
                        <a:t>Holy Book</a:t>
                      </a:r>
                      <a:endParaRPr lang="en-US" dirty="0"/>
                    </a:p>
                  </a:txBody>
                  <a:tcPr/>
                </a:tc>
                <a:tc>
                  <a:txBody>
                    <a:bodyPr/>
                    <a:lstStyle/>
                    <a:p>
                      <a:r>
                        <a:rPr lang="en-US" dirty="0" smtClean="0"/>
                        <a:t>Founder </a:t>
                      </a:r>
                      <a:endParaRPr lang="en-US" dirty="0"/>
                    </a:p>
                  </a:txBody>
                  <a:tcPr/>
                </a:tc>
                <a:tc>
                  <a:txBody>
                    <a:bodyPr/>
                    <a:lstStyle/>
                    <a:p>
                      <a:r>
                        <a:rPr lang="en-US" dirty="0" smtClean="0"/>
                        <a:t>Date of Origi</a:t>
                      </a:r>
                      <a:r>
                        <a:rPr lang="en-US" baseline="0" dirty="0" smtClean="0"/>
                        <a:t>n</a:t>
                      </a:r>
                      <a:endParaRPr lang="en-US" dirty="0"/>
                    </a:p>
                  </a:txBody>
                  <a:tcPr/>
                </a:tc>
              </a:tr>
              <a:tr h="370840">
                <a:tc>
                  <a:txBody>
                    <a:bodyPr/>
                    <a:lstStyle/>
                    <a:p>
                      <a:r>
                        <a:rPr lang="en-US" dirty="0" smtClean="0"/>
                        <a:t>Islam</a:t>
                      </a:r>
                      <a:endParaRPr lang="en-US" dirty="0"/>
                    </a:p>
                  </a:txBody>
                  <a:tcPr/>
                </a:tc>
                <a:tc>
                  <a:txBody>
                    <a:bodyPr/>
                    <a:lstStyle/>
                    <a:p>
                      <a:r>
                        <a:rPr lang="en-US" dirty="0" smtClean="0"/>
                        <a:t>Quran</a:t>
                      </a:r>
                      <a:endParaRPr lang="en-US" dirty="0"/>
                    </a:p>
                  </a:txBody>
                  <a:tcPr/>
                </a:tc>
                <a:tc>
                  <a:txBody>
                    <a:bodyPr/>
                    <a:lstStyle/>
                    <a:p>
                      <a:r>
                        <a:rPr lang="en-US" dirty="0" smtClean="0"/>
                        <a:t>Muhammad </a:t>
                      </a:r>
                      <a:endParaRPr lang="en-US" dirty="0"/>
                    </a:p>
                  </a:txBody>
                  <a:tcPr/>
                </a:tc>
                <a:tc>
                  <a:txBody>
                    <a:bodyPr/>
                    <a:lstStyle/>
                    <a:p>
                      <a:r>
                        <a:rPr lang="en-US" dirty="0" smtClean="0"/>
                        <a:t>622 CE</a:t>
                      </a:r>
                      <a:endParaRPr lang="en-US" dirty="0"/>
                    </a:p>
                  </a:txBody>
                  <a:tcPr/>
                </a:tc>
              </a:tr>
              <a:tr h="370840">
                <a:tc>
                  <a:txBody>
                    <a:bodyPr/>
                    <a:lstStyle/>
                    <a:p>
                      <a:r>
                        <a:rPr lang="en-US" dirty="0" smtClean="0"/>
                        <a:t>Buddhism</a:t>
                      </a:r>
                      <a:endParaRPr lang="en-US" dirty="0"/>
                    </a:p>
                  </a:txBody>
                  <a:tcPr/>
                </a:tc>
                <a:tc>
                  <a:txBody>
                    <a:bodyPr/>
                    <a:lstStyle/>
                    <a:p>
                      <a:r>
                        <a:rPr lang="en-US" dirty="0" err="1" smtClean="0"/>
                        <a:t>Tripitaka</a:t>
                      </a:r>
                      <a:endParaRPr lang="en-US" dirty="0"/>
                    </a:p>
                  </a:txBody>
                  <a:tcPr/>
                </a:tc>
                <a:tc>
                  <a:txBody>
                    <a:bodyPr/>
                    <a:lstStyle/>
                    <a:p>
                      <a:r>
                        <a:rPr lang="en-US" dirty="0" smtClean="0"/>
                        <a:t>Siddhartha Gautama </a:t>
                      </a:r>
                      <a:endParaRPr lang="en-US" dirty="0"/>
                    </a:p>
                  </a:txBody>
                  <a:tcPr/>
                </a:tc>
                <a:tc>
                  <a:txBody>
                    <a:bodyPr/>
                    <a:lstStyle/>
                    <a:p>
                      <a:r>
                        <a:rPr lang="en-US" dirty="0" smtClean="0"/>
                        <a:t>560 BCE</a:t>
                      </a:r>
                      <a:endParaRPr lang="en-US" dirty="0"/>
                    </a:p>
                  </a:txBody>
                  <a:tcPr/>
                </a:tc>
              </a:tr>
              <a:tr h="370840">
                <a:tc>
                  <a:txBody>
                    <a:bodyPr/>
                    <a:lstStyle/>
                    <a:p>
                      <a:r>
                        <a:rPr lang="en-US" dirty="0" smtClean="0"/>
                        <a:t>Hinduism</a:t>
                      </a:r>
                      <a:endParaRPr lang="en-US" dirty="0"/>
                    </a:p>
                  </a:txBody>
                  <a:tcPr/>
                </a:tc>
                <a:tc>
                  <a:txBody>
                    <a:bodyPr/>
                    <a:lstStyle/>
                    <a:p>
                      <a:r>
                        <a:rPr lang="en-US" dirty="0" smtClean="0"/>
                        <a:t>Four</a:t>
                      </a:r>
                      <a:r>
                        <a:rPr lang="en-US" baseline="0" dirty="0" smtClean="0"/>
                        <a:t> Vedas</a:t>
                      </a:r>
                      <a:endParaRPr lang="en-US" dirty="0"/>
                    </a:p>
                  </a:txBody>
                  <a:tcPr/>
                </a:tc>
                <a:tc>
                  <a:txBody>
                    <a:bodyPr/>
                    <a:lstStyle/>
                    <a:p>
                      <a:r>
                        <a:rPr lang="en-US" dirty="0" smtClean="0"/>
                        <a:t>No</a:t>
                      </a:r>
                      <a:r>
                        <a:rPr lang="en-US" baseline="0" dirty="0" smtClean="0"/>
                        <a:t> Single Founder</a:t>
                      </a:r>
                      <a:endParaRPr lang="en-US" dirty="0"/>
                    </a:p>
                  </a:txBody>
                  <a:tcPr/>
                </a:tc>
                <a:tc>
                  <a:txBody>
                    <a:bodyPr/>
                    <a:lstStyle/>
                    <a:p>
                      <a:r>
                        <a:rPr lang="en-US" dirty="0" smtClean="0"/>
                        <a:t>1500 BCE</a:t>
                      </a:r>
                      <a:endParaRPr lang="en-US" dirty="0"/>
                    </a:p>
                  </a:txBody>
                  <a:tcPr/>
                </a:tc>
              </a:tr>
              <a:tr h="350837">
                <a:tc>
                  <a:txBody>
                    <a:bodyPr/>
                    <a:lstStyle/>
                    <a:p>
                      <a:r>
                        <a:rPr lang="en-US" dirty="0" smtClean="0"/>
                        <a:t>Christianity</a:t>
                      </a:r>
                      <a:endParaRPr lang="en-US" dirty="0"/>
                    </a:p>
                  </a:txBody>
                  <a:tcPr/>
                </a:tc>
                <a:tc>
                  <a:txBody>
                    <a:bodyPr/>
                    <a:lstStyle/>
                    <a:p>
                      <a:r>
                        <a:rPr lang="en-US" dirty="0" smtClean="0"/>
                        <a:t>Bible</a:t>
                      </a:r>
                      <a:endParaRPr lang="en-US" dirty="0"/>
                    </a:p>
                  </a:txBody>
                  <a:tcPr/>
                </a:tc>
                <a:tc>
                  <a:txBody>
                    <a:bodyPr/>
                    <a:lstStyle/>
                    <a:p>
                      <a:r>
                        <a:rPr lang="en-US" dirty="0" smtClean="0"/>
                        <a:t>Jesus</a:t>
                      </a:r>
                      <a:endParaRPr lang="en-US" dirty="0"/>
                    </a:p>
                  </a:txBody>
                  <a:tcPr/>
                </a:tc>
                <a:tc>
                  <a:txBody>
                    <a:bodyPr/>
                    <a:lstStyle/>
                    <a:p>
                      <a:r>
                        <a:rPr lang="en-US" dirty="0" smtClean="0"/>
                        <a:t>30 CE</a:t>
                      </a:r>
                      <a:endParaRPr lang="en-US" dirty="0"/>
                    </a:p>
                  </a:txBody>
                  <a:tcPr/>
                </a:tc>
              </a:tr>
              <a:tr h="370840">
                <a:tc>
                  <a:txBody>
                    <a:bodyPr/>
                    <a:lstStyle/>
                    <a:p>
                      <a:r>
                        <a:rPr lang="en-US" dirty="0" smtClean="0"/>
                        <a:t>Judaism </a:t>
                      </a:r>
                    </a:p>
                  </a:txBody>
                  <a:tcPr/>
                </a:tc>
                <a:tc>
                  <a:txBody>
                    <a:bodyPr/>
                    <a:lstStyle/>
                    <a:p>
                      <a:r>
                        <a:rPr lang="en-US" dirty="0" smtClean="0"/>
                        <a:t>Torah</a:t>
                      </a:r>
                      <a:endParaRPr lang="en-US" dirty="0"/>
                    </a:p>
                  </a:txBody>
                  <a:tcPr/>
                </a:tc>
                <a:tc>
                  <a:txBody>
                    <a:bodyPr/>
                    <a:lstStyle/>
                    <a:p>
                      <a:r>
                        <a:rPr lang="en-US" dirty="0" smtClean="0"/>
                        <a:t>Abraham/Moses</a:t>
                      </a:r>
                      <a:endParaRPr lang="en-US" dirty="0"/>
                    </a:p>
                  </a:txBody>
                  <a:tcPr/>
                </a:tc>
                <a:tc>
                  <a:txBody>
                    <a:bodyPr/>
                    <a:lstStyle/>
                    <a:p>
                      <a:r>
                        <a:rPr lang="en-US" dirty="0" smtClean="0"/>
                        <a:t>1000 BCE</a:t>
                      </a:r>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are the Five Pillars of Islam?</a:t>
            </a:r>
            <a:endParaRPr lang="en-US" dirty="0"/>
          </a:p>
        </p:txBody>
      </p:sp>
      <p:sp>
        <p:nvSpPr>
          <p:cNvPr id="3" name="Content Placeholder 2"/>
          <p:cNvSpPr>
            <a:spLocks noGrp="1"/>
          </p:cNvSpPr>
          <p:nvPr>
            <p:ph idx="1"/>
          </p:nvPr>
        </p:nvSpPr>
        <p:spPr/>
        <p:txBody>
          <a:bodyPr/>
          <a:lstStyle/>
          <a:p>
            <a:r>
              <a:rPr lang="en-US" dirty="0" smtClean="0"/>
              <a:t>Faith in one God, Allah. MONOTHEISTIC. </a:t>
            </a:r>
          </a:p>
          <a:p>
            <a:r>
              <a:rPr lang="en-US" dirty="0" smtClean="0"/>
              <a:t>Five times daily prayer toward Mecca</a:t>
            </a:r>
          </a:p>
          <a:p>
            <a:r>
              <a:rPr lang="en-US" dirty="0" smtClean="0"/>
              <a:t>Help for the poor</a:t>
            </a:r>
          </a:p>
          <a:p>
            <a:r>
              <a:rPr lang="en-US" dirty="0" smtClean="0"/>
              <a:t>Fasting during the holy month of Ramadan</a:t>
            </a:r>
          </a:p>
          <a:p>
            <a:r>
              <a:rPr lang="en-US" dirty="0" smtClean="0"/>
              <a:t>Pilgrimage to holy city of Mecca</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 to="" calcmode="lin" valueType="num">
                                      <p:cBhvr>
                                        <p:cTn id="10" dur="1" fill="hold"/>
                                        <p:tgtEl>
                                          <p:spTgt spid="3">
                                            <p:txEl>
                                              <p:pRg st="1" end="1"/>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to="" calcmode="lin" valueType="num">
                                      <p:cBhvr>
                                        <p:cTn id="13" dur="1" fill="hold"/>
                                        <p:tgtEl>
                                          <p:spTgt spid="3">
                                            <p:txEl>
                                              <p:pRg st="2" end="2"/>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to="" calcmode="lin" valueType="num">
                                      <p:cBhvr>
                                        <p:cTn id="16" dur="1" fill="hold"/>
                                        <p:tgtEl>
                                          <p:spTgt spid="3">
                                            <p:txEl>
                                              <p:pRg st="3" end="3"/>
                                            </p:txEl>
                                          </p:spTgt>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to="" calcmode="lin" valueType="num">
                                      <p:cBhvr>
                                        <p:cTn id="19" dur="1" fill="hold"/>
                                        <p:tgtEl>
                                          <p:spTgt spid="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is the founding story of Buddhism?</a:t>
            </a:r>
            <a:endParaRPr lang="en-US" dirty="0"/>
          </a:p>
        </p:txBody>
      </p:sp>
      <p:sp>
        <p:nvSpPr>
          <p:cNvPr id="3" name="Content Placeholder 2"/>
          <p:cNvSpPr>
            <a:spLocks noGrp="1"/>
          </p:cNvSpPr>
          <p:nvPr>
            <p:ph idx="1"/>
          </p:nvPr>
        </p:nvSpPr>
        <p:spPr/>
        <p:txBody>
          <a:bodyPr/>
          <a:lstStyle/>
          <a:p>
            <a:r>
              <a:rPr lang="en-US" dirty="0" smtClean="0"/>
              <a:t>Siddhartha Gautama (Buddha) meditated under a tree for some time. </a:t>
            </a:r>
            <a:r>
              <a:rPr lang="en-US" dirty="0" smtClean="0"/>
              <a:t>The </a:t>
            </a:r>
            <a:r>
              <a:rPr lang="en-US" dirty="0" smtClean="0"/>
              <a:t>legend of Buddha says that he was visited by both bad and good spirits. Eventually he reached enlightenment and he founded the Four Noble Truths, which is what the religion is based on.</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3">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0"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are the similarities between Buddhism and Christianity</a:t>
            </a:r>
            <a:endParaRPr lang="en-US" dirty="0"/>
          </a:p>
        </p:txBody>
      </p:sp>
      <p:sp>
        <p:nvSpPr>
          <p:cNvPr id="3" name="Content Placeholder 2"/>
          <p:cNvSpPr>
            <a:spLocks noGrp="1"/>
          </p:cNvSpPr>
          <p:nvPr>
            <p:ph idx="1"/>
          </p:nvPr>
        </p:nvSpPr>
        <p:spPr/>
        <p:txBody>
          <a:bodyPr/>
          <a:lstStyle/>
          <a:p>
            <a:r>
              <a:rPr lang="en-US" dirty="0" smtClean="0"/>
              <a:t>Christianity and Buddhism both have laws: Ten Commandments and the Eight-Fold Path.</a:t>
            </a:r>
          </a:p>
          <a:p>
            <a:r>
              <a:rPr lang="en-US" dirty="0" smtClean="0"/>
              <a:t>Belief in one god-like figure: Buddha and God</a:t>
            </a:r>
          </a:p>
          <a:p>
            <a:r>
              <a:rPr lang="en-US" dirty="0" smtClean="0"/>
              <a:t>Have holy books: </a:t>
            </a:r>
            <a:r>
              <a:rPr lang="en-US" dirty="0" err="1" smtClean="0"/>
              <a:t>Tripitaka</a:t>
            </a:r>
            <a:r>
              <a:rPr lang="en-US" dirty="0" smtClean="0"/>
              <a:t> and Bible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
                                        <p:tgtEl>
                                          <p:spTgt spid="3">
                                            <p:txEl>
                                              <p:pRg st="0" end="0"/>
                                            </p:txEl>
                                          </p:spTgt>
                                        </p:tgtEl>
                                      </p:cBhvr>
                                    </p:animEffect>
                                    <p:anim calcmode="lin" valueType="num">
                                      <p:cBhvr>
                                        <p:cTn id="8" dur="4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3">
                                            <p:txEl>
                                              <p:pRg st="0" end="0"/>
                                            </p:txEl>
                                          </p:spTgt>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
                                        <p:tgtEl>
                                          <p:spTgt spid="3">
                                            <p:txEl>
                                              <p:pRg st="1" end="1"/>
                                            </p:txEl>
                                          </p:spTgt>
                                        </p:tgtEl>
                                      </p:cBhvr>
                                    </p:animEffect>
                                    <p:anim calcmode="lin" valueType="num">
                                      <p:cBhvr>
                                        <p:cTn id="15" dur="4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400" fill="hold"/>
                                        <p:tgtEl>
                                          <p:spTgt spid="3">
                                            <p:txEl>
                                              <p:pRg st="1" end="1"/>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3">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3">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9" presetID="43" presetClass="entr" presetSubtype="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
                                        <p:tgtEl>
                                          <p:spTgt spid="3">
                                            <p:txEl>
                                              <p:pRg st="2" end="2"/>
                                            </p:txEl>
                                          </p:spTgt>
                                        </p:tgtEl>
                                      </p:cBhvr>
                                    </p:animEffect>
                                    <p:anim calcmode="lin" valueType="num">
                                      <p:cBhvr>
                                        <p:cTn id="22" dur="4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400" fill="hold"/>
                                        <p:tgtEl>
                                          <p:spTgt spid="3">
                                            <p:txEl>
                                              <p:pRg st="2" end="2"/>
                                            </p:txEl>
                                          </p:spTgt>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3">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3">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That’s all there is to it!</a:t>
            </a:r>
            <a:endParaRPr lang="en-US" dirty="0"/>
          </a:p>
        </p:txBody>
      </p:sp>
      <p:sp>
        <p:nvSpPr>
          <p:cNvPr id="3" name="Subtitle 2"/>
          <p:cNvSpPr>
            <a:spLocks noGrp="1"/>
          </p:cNvSpPr>
          <p:nvPr>
            <p:ph type="subTitle" idx="1"/>
          </p:nvPr>
        </p:nvSpPr>
        <p:spPr/>
        <p:txBody>
          <a:bodyPr/>
          <a:lstStyle/>
          <a:p>
            <a:r>
              <a:rPr lang="en-US" dirty="0" smtClean="0"/>
              <a:t>Good luck on the final exam!!!</a:t>
            </a:r>
          </a:p>
          <a:p>
            <a:r>
              <a:rPr lang="en-US" dirty="0" smtClean="0"/>
              <a:t>Love, </a:t>
            </a:r>
          </a:p>
          <a:p>
            <a:r>
              <a:rPr lang="en-US" dirty="0" smtClean="0"/>
              <a:t>Petra and Chloe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6" presetID="37" presetClass="entr" presetSubtype="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xit" presetSubtype="4" fill="hold" grpId="1" nodeType="clickEffect">
                                  <p:stCondLst>
                                    <p:cond delay="0"/>
                                  </p:stCondLst>
                                  <p:childTnLst>
                                    <p:anim calcmode="lin" valueType="num">
                                      <p:cBhvr additive="base">
                                        <p:cTn id="31" dur="500"/>
                                        <p:tgtEl>
                                          <p:spTgt spid="2"/>
                                        </p:tgtEl>
                                        <p:attrNameLst>
                                          <p:attrName>ppt_x</p:attrName>
                                        </p:attrNameLst>
                                      </p:cBhvr>
                                      <p:tavLst>
                                        <p:tav tm="0">
                                          <p:val>
                                            <p:strVal val="ppt_x"/>
                                          </p:val>
                                        </p:tav>
                                        <p:tav tm="100000">
                                          <p:val>
                                            <p:strVal val="ppt_x"/>
                                          </p:val>
                                        </p:tav>
                                      </p:tavLst>
                                    </p:anim>
                                    <p:anim calcmode="lin" valueType="num">
                                      <p:cBhvr additive="base">
                                        <p:cTn id="32" dur="500"/>
                                        <p:tgtEl>
                                          <p:spTgt spid="2"/>
                                        </p:tgtEl>
                                        <p:attrNameLst>
                                          <p:attrName>ppt_y</p:attrName>
                                        </p:attrNameLst>
                                      </p:cBhvr>
                                      <p:tavLst>
                                        <p:tav tm="0">
                                          <p:val>
                                            <p:strVal val="ppt_y"/>
                                          </p:val>
                                        </p:tav>
                                        <p:tav tm="100000">
                                          <p:val>
                                            <p:strVal val="1+ppt_h/2"/>
                                          </p:val>
                                        </p:tav>
                                      </p:tavLst>
                                    </p:anim>
                                    <p:set>
                                      <p:cBhvr>
                                        <p:cTn id="33" dur="1" fill="hold">
                                          <p:stCondLst>
                                            <p:cond delay="499"/>
                                          </p:stCondLst>
                                        </p:cTn>
                                        <p:tgtEl>
                                          <p:spTgt spid="2"/>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53" presetClass="exit" presetSubtype="0" fill="hold" nodeType="clickEffect">
                                  <p:stCondLst>
                                    <p:cond delay="0"/>
                                  </p:stCondLst>
                                  <p:childTnLst>
                                    <p:anim calcmode="lin" valueType="num">
                                      <p:cBhvr>
                                        <p:cTn id="37" dur="500"/>
                                        <p:tgtEl>
                                          <p:spTgt spid="3">
                                            <p:txEl>
                                              <p:pRg st="0" end="0"/>
                                            </p:txEl>
                                          </p:spTgt>
                                        </p:tgtEl>
                                        <p:attrNameLst>
                                          <p:attrName>ppt_w</p:attrName>
                                        </p:attrNameLst>
                                      </p:cBhvr>
                                      <p:tavLst>
                                        <p:tav tm="0">
                                          <p:val>
                                            <p:strVal val="ppt_w"/>
                                          </p:val>
                                        </p:tav>
                                        <p:tav tm="100000">
                                          <p:val>
                                            <p:fltVal val="0"/>
                                          </p:val>
                                        </p:tav>
                                      </p:tavLst>
                                    </p:anim>
                                    <p:anim calcmode="lin" valueType="num">
                                      <p:cBhvr>
                                        <p:cTn id="38" dur="500"/>
                                        <p:tgtEl>
                                          <p:spTgt spid="3">
                                            <p:txEl>
                                              <p:pRg st="0" end="0"/>
                                            </p:txEl>
                                          </p:spTgt>
                                        </p:tgtEl>
                                        <p:attrNameLst>
                                          <p:attrName>ppt_h</p:attrName>
                                        </p:attrNameLst>
                                      </p:cBhvr>
                                      <p:tavLst>
                                        <p:tav tm="0">
                                          <p:val>
                                            <p:strVal val="ppt_h"/>
                                          </p:val>
                                        </p:tav>
                                        <p:tav tm="100000">
                                          <p:val>
                                            <p:fltVal val="0"/>
                                          </p:val>
                                        </p:tav>
                                      </p:tavLst>
                                    </p:anim>
                                    <p:animEffect transition="out" filter="fade">
                                      <p:cBhvr>
                                        <p:cTn id="39" dur="500"/>
                                        <p:tgtEl>
                                          <p:spTgt spid="3">
                                            <p:txEl>
                                              <p:pRg st="0" end="0"/>
                                            </p:txEl>
                                          </p:spTgt>
                                        </p:tgtEl>
                                      </p:cBhvr>
                                    </p:animEffect>
                                    <p:set>
                                      <p:cBhvr>
                                        <p:cTn id="40" dur="1" fill="hold">
                                          <p:stCondLst>
                                            <p:cond delay="499"/>
                                          </p:stCondLst>
                                        </p:cTn>
                                        <p:tgtEl>
                                          <p:spTgt spid="3">
                                            <p:txEl>
                                              <p:pRg st="0" end="0"/>
                                            </p:txEl>
                                          </p:spTgt>
                                        </p:tgtEl>
                                        <p:attrNameLst>
                                          <p:attrName>style.visibility</p:attrName>
                                        </p:attrNameLst>
                                      </p:cBhvr>
                                      <p:to>
                                        <p:strVal val="hidden"/>
                                      </p:to>
                                    </p:set>
                                  </p:childTnLst>
                                </p:cTn>
                              </p:par>
                              <p:par>
                                <p:cTn id="41" presetID="53" presetClass="exit" presetSubtype="0" fill="hold" nodeType="withEffect">
                                  <p:stCondLst>
                                    <p:cond delay="0"/>
                                  </p:stCondLst>
                                  <p:childTnLst>
                                    <p:anim calcmode="lin" valueType="num">
                                      <p:cBhvr>
                                        <p:cTn id="42" dur="500"/>
                                        <p:tgtEl>
                                          <p:spTgt spid="3">
                                            <p:txEl>
                                              <p:pRg st="1" end="1"/>
                                            </p:txEl>
                                          </p:spTgt>
                                        </p:tgtEl>
                                        <p:attrNameLst>
                                          <p:attrName>ppt_w</p:attrName>
                                        </p:attrNameLst>
                                      </p:cBhvr>
                                      <p:tavLst>
                                        <p:tav tm="0">
                                          <p:val>
                                            <p:strVal val="ppt_w"/>
                                          </p:val>
                                        </p:tav>
                                        <p:tav tm="100000">
                                          <p:val>
                                            <p:fltVal val="0"/>
                                          </p:val>
                                        </p:tav>
                                      </p:tavLst>
                                    </p:anim>
                                    <p:anim calcmode="lin" valueType="num">
                                      <p:cBhvr>
                                        <p:cTn id="43" dur="500"/>
                                        <p:tgtEl>
                                          <p:spTgt spid="3">
                                            <p:txEl>
                                              <p:pRg st="1" end="1"/>
                                            </p:txEl>
                                          </p:spTgt>
                                        </p:tgtEl>
                                        <p:attrNameLst>
                                          <p:attrName>ppt_h</p:attrName>
                                        </p:attrNameLst>
                                      </p:cBhvr>
                                      <p:tavLst>
                                        <p:tav tm="0">
                                          <p:val>
                                            <p:strVal val="ppt_h"/>
                                          </p:val>
                                        </p:tav>
                                        <p:tav tm="100000">
                                          <p:val>
                                            <p:fltVal val="0"/>
                                          </p:val>
                                        </p:tav>
                                      </p:tavLst>
                                    </p:anim>
                                    <p:animEffect transition="out" filter="fade">
                                      <p:cBhvr>
                                        <p:cTn id="44" dur="500"/>
                                        <p:tgtEl>
                                          <p:spTgt spid="3">
                                            <p:txEl>
                                              <p:pRg st="1" end="1"/>
                                            </p:txEl>
                                          </p:spTgt>
                                        </p:tgtEl>
                                      </p:cBhvr>
                                    </p:animEffect>
                                    <p:set>
                                      <p:cBhvr>
                                        <p:cTn id="45" dur="1" fill="hold">
                                          <p:stCondLst>
                                            <p:cond delay="499"/>
                                          </p:stCondLst>
                                        </p:cTn>
                                        <p:tgtEl>
                                          <p:spTgt spid="3">
                                            <p:txEl>
                                              <p:pRg st="1" end="1"/>
                                            </p:txEl>
                                          </p:spTgt>
                                        </p:tgtEl>
                                        <p:attrNameLst>
                                          <p:attrName>style.visibility</p:attrName>
                                        </p:attrNameLst>
                                      </p:cBhvr>
                                      <p:to>
                                        <p:strVal val="hidden"/>
                                      </p:to>
                                    </p:set>
                                  </p:childTnLst>
                                </p:cTn>
                              </p:par>
                              <p:par>
                                <p:cTn id="46" presetID="53" presetClass="exit" presetSubtype="0" fill="hold" nodeType="withEffect">
                                  <p:stCondLst>
                                    <p:cond delay="0"/>
                                  </p:stCondLst>
                                  <p:childTnLst>
                                    <p:anim calcmode="lin" valueType="num">
                                      <p:cBhvr>
                                        <p:cTn id="47" dur="500"/>
                                        <p:tgtEl>
                                          <p:spTgt spid="3">
                                            <p:txEl>
                                              <p:pRg st="2" end="2"/>
                                            </p:txEl>
                                          </p:spTgt>
                                        </p:tgtEl>
                                        <p:attrNameLst>
                                          <p:attrName>ppt_w</p:attrName>
                                        </p:attrNameLst>
                                      </p:cBhvr>
                                      <p:tavLst>
                                        <p:tav tm="0">
                                          <p:val>
                                            <p:strVal val="ppt_w"/>
                                          </p:val>
                                        </p:tav>
                                        <p:tav tm="100000">
                                          <p:val>
                                            <p:fltVal val="0"/>
                                          </p:val>
                                        </p:tav>
                                      </p:tavLst>
                                    </p:anim>
                                    <p:anim calcmode="lin" valueType="num">
                                      <p:cBhvr>
                                        <p:cTn id="48" dur="500"/>
                                        <p:tgtEl>
                                          <p:spTgt spid="3">
                                            <p:txEl>
                                              <p:pRg st="2" end="2"/>
                                            </p:txEl>
                                          </p:spTgt>
                                        </p:tgtEl>
                                        <p:attrNameLst>
                                          <p:attrName>ppt_h</p:attrName>
                                        </p:attrNameLst>
                                      </p:cBhvr>
                                      <p:tavLst>
                                        <p:tav tm="0">
                                          <p:val>
                                            <p:strVal val="ppt_h"/>
                                          </p:val>
                                        </p:tav>
                                        <p:tav tm="100000">
                                          <p:val>
                                            <p:fltVal val="0"/>
                                          </p:val>
                                        </p:tav>
                                      </p:tavLst>
                                    </p:anim>
                                    <p:animEffect transition="out" filter="fade">
                                      <p:cBhvr>
                                        <p:cTn id="49" dur="500"/>
                                        <p:tgtEl>
                                          <p:spTgt spid="3">
                                            <p:txEl>
                                              <p:pRg st="2" end="2"/>
                                            </p:txEl>
                                          </p:spTgt>
                                        </p:tgtEl>
                                      </p:cBhvr>
                                    </p:animEffect>
                                    <p:set>
                                      <p:cBhvr>
                                        <p:cTn id="50"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People</a:t>
            </a:r>
            <a:endParaRPr lang="en-US" dirty="0"/>
          </a:p>
        </p:txBody>
      </p:sp>
      <p:sp>
        <p:nvSpPr>
          <p:cNvPr id="3" name="Content Placeholder 2"/>
          <p:cNvSpPr>
            <a:spLocks noGrp="1"/>
          </p:cNvSpPr>
          <p:nvPr>
            <p:ph idx="1"/>
          </p:nvPr>
        </p:nvSpPr>
        <p:spPr/>
        <p:txBody>
          <a:bodyPr/>
          <a:lstStyle/>
          <a:p>
            <a:r>
              <a:rPr lang="en-US" dirty="0" smtClean="0">
                <a:solidFill>
                  <a:srgbClr val="FF0000"/>
                </a:solidFill>
              </a:rPr>
              <a:t>Jesus</a:t>
            </a:r>
            <a:r>
              <a:rPr lang="en-US" dirty="0" smtClean="0"/>
              <a:t>: Central figure of Christian religion. He conducted a mission of preaching and healing (with reported miracles)</a:t>
            </a:r>
          </a:p>
          <a:p>
            <a:r>
              <a:rPr lang="en-US" dirty="0" smtClean="0">
                <a:solidFill>
                  <a:srgbClr val="FF0000"/>
                </a:solidFill>
              </a:rPr>
              <a:t>Siddhartha Gautama</a:t>
            </a:r>
            <a:r>
              <a:rPr lang="en-US" dirty="0" smtClean="0"/>
              <a:t>: Founded Buddhism renounced his wealth to seek enlightenment </a:t>
            </a:r>
            <a:endParaRPr lang="en-US" dirty="0"/>
          </a:p>
        </p:txBody>
      </p:sp>
      <p:pic>
        <p:nvPicPr>
          <p:cNvPr id="1026" name="Picture 2" descr="http://t1.gstatic.com/images?q=tbn:ANd9GcRNJ98ajSjIV1bUfM4ibMvbvQv2mleF246ybAcwyeqnRrrwYIgl"/>
          <p:cNvPicPr>
            <a:picLocks noChangeAspect="1" noChangeArrowheads="1"/>
          </p:cNvPicPr>
          <p:nvPr/>
        </p:nvPicPr>
        <p:blipFill>
          <a:blip r:embed="rId2" cstate="print"/>
          <a:srcRect/>
          <a:stretch>
            <a:fillRect/>
          </a:stretch>
        </p:blipFill>
        <p:spPr bwMode="auto">
          <a:xfrm>
            <a:off x="685799" y="4267200"/>
            <a:ext cx="2339811" cy="1752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762000" y="6019800"/>
            <a:ext cx="2057400" cy="369332"/>
          </a:xfrm>
          <a:prstGeom prst="rect">
            <a:avLst/>
          </a:prstGeom>
          <a:noFill/>
        </p:spPr>
        <p:txBody>
          <a:bodyPr wrap="square" rtlCol="0">
            <a:spAutoFit/>
          </a:bodyPr>
          <a:lstStyle/>
          <a:p>
            <a:pPr algn="ctr"/>
            <a:r>
              <a:rPr lang="en-US" dirty="0" smtClean="0"/>
              <a:t>Jesus</a:t>
            </a:r>
            <a:endParaRPr lang="en-US" dirty="0"/>
          </a:p>
        </p:txBody>
      </p:sp>
      <p:pic>
        <p:nvPicPr>
          <p:cNvPr id="1028" name="Picture 4" descr="http://t0.gstatic.com/images?q=tbn:ANd9GcRccvMT16BOvrwSd_R8OK7A-AGDB7mX7fGKc3p6Ws_M1EIlzeVl"/>
          <p:cNvPicPr>
            <a:picLocks noChangeAspect="1" noChangeArrowheads="1"/>
          </p:cNvPicPr>
          <p:nvPr/>
        </p:nvPicPr>
        <p:blipFill>
          <a:blip r:embed="rId3" cstate="print"/>
          <a:srcRect/>
          <a:stretch>
            <a:fillRect/>
          </a:stretch>
        </p:blipFill>
        <p:spPr bwMode="auto">
          <a:xfrm>
            <a:off x="5638800" y="4038600"/>
            <a:ext cx="2133600" cy="186690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7" name="TextBox 6"/>
          <p:cNvSpPr txBox="1"/>
          <p:nvPr/>
        </p:nvSpPr>
        <p:spPr>
          <a:xfrm>
            <a:off x="6019800" y="6019800"/>
            <a:ext cx="1524000" cy="646331"/>
          </a:xfrm>
          <a:prstGeom prst="rect">
            <a:avLst/>
          </a:prstGeom>
          <a:noFill/>
        </p:spPr>
        <p:txBody>
          <a:bodyPr wrap="square" rtlCol="0">
            <a:spAutoFit/>
          </a:bodyPr>
          <a:lstStyle/>
          <a:p>
            <a:pPr algn="ctr"/>
            <a:r>
              <a:rPr lang="en-US" dirty="0" smtClean="0"/>
              <a:t>Siddhartha Gautama</a:t>
            </a:r>
            <a:endParaRPr lang="en-US"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Holy Books</a:t>
            </a:r>
            <a:endParaRPr lang="en-US" dirty="0"/>
          </a:p>
        </p:txBody>
      </p:sp>
      <p:sp>
        <p:nvSpPr>
          <p:cNvPr id="3" name="Content Placeholder 2"/>
          <p:cNvSpPr>
            <a:spLocks noGrp="1"/>
          </p:cNvSpPr>
          <p:nvPr>
            <p:ph idx="1"/>
          </p:nvPr>
        </p:nvSpPr>
        <p:spPr/>
        <p:txBody>
          <a:bodyPr/>
          <a:lstStyle/>
          <a:p>
            <a:r>
              <a:rPr lang="en-US" dirty="0" smtClean="0">
                <a:solidFill>
                  <a:srgbClr val="FF0000"/>
                </a:solidFill>
              </a:rPr>
              <a:t>Bible</a:t>
            </a:r>
            <a:r>
              <a:rPr lang="en-US" dirty="0" smtClean="0"/>
              <a:t>: Sacred text of Christianity</a:t>
            </a:r>
          </a:p>
          <a:p>
            <a:r>
              <a:rPr lang="en-US" dirty="0" smtClean="0">
                <a:solidFill>
                  <a:srgbClr val="FF0000"/>
                </a:solidFill>
              </a:rPr>
              <a:t>Torah</a:t>
            </a:r>
            <a:r>
              <a:rPr lang="en-US" dirty="0" smtClean="0"/>
              <a:t>: Sacred scripture recording laws and events in Jewish history</a:t>
            </a:r>
          </a:p>
          <a:p>
            <a:r>
              <a:rPr lang="en-US" dirty="0" smtClean="0">
                <a:solidFill>
                  <a:srgbClr val="FF0000"/>
                </a:solidFill>
              </a:rPr>
              <a:t>Quran</a:t>
            </a:r>
            <a:r>
              <a:rPr lang="en-US" dirty="0" smtClean="0"/>
              <a:t>: Islamic worshipers follow the scriptures of the holy book</a:t>
            </a:r>
          </a:p>
          <a:p>
            <a:r>
              <a:rPr lang="en-US" dirty="0" err="1" smtClean="0">
                <a:solidFill>
                  <a:srgbClr val="FF0000"/>
                </a:solidFill>
              </a:rPr>
              <a:t>Sharia</a:t>
            </a:r>
            <a:r>
              <a:rPr lang="en-US" dirty="0" smtClean="0"/>
              <a:t>: Collection of Islamic laws</a:t>
            </a:r>
            <a:endParaRPr lang="en-US" dirty="0"/>
          </a:p>
        </p:txBody>
      </p:sp>
      <p:sp>
        <p:nvSpPr>
          <p:cNvPr id="15362" name="AutoShape 2" descr="data:image/jpeg;base64,/9j/4AAQSkZJRgABAQAAAQABAAD/2wCEAAkGBhQSEBUUExQWFBQWFxgXFxgXFxcUGBgYFhgYGhoYHBoaHCYfGB0jGRcXIC8gJCcpLCwsFh8xNTAqNScrLCkBCQoKDgwOGg8PGiwkHyQsKSwpKSwsLCksLC0sLCwsKSksKSkpKSwsKSksLCwpLCwsLCwsKSwsKSwsKSwpLCwsLP/AABEIALoBEAMBIgACEQEDEQH/xAAcAAAABwEBAAAAAAAAAAAAAAAAAgMEBQYHAQj/xABPEAABAwIDAwYHDAcGBgMBAAABAgMRAAQSITEFQVEGEyJUYXEUMoGRk6HRBxU0QlJzlLHB0tPwI2KSsrPC4SQzU3Ki8TVDRIKjpGODhCX/xAAZAQADAQEBAAAAAAAAAAAAAAAAAQIDBAX/xAAjEQACAgICAQUBAQAAAAAAAAAAAQIREiEDMUEEEyJRYTIU/9oADAMBAAIRAxEAPwDKtubcuBdPgPvAB1wABxfyz20ZK72AefUnEAoYrpKDBzBhTgIkdlMNvfC3/nnP31UbbvjN/MM/w00gH2O86yfpjf4tDHedZP0xv8WoCa5QBYMd51k/TG/xaGO86yfpjf4tV+hQBYMd51k/TG/xaGO86yfpjf4tV+hQBYMd51n/ANxv8WhjvOs/+43+LVfrtMCfC7zrJ+mN/i10Kvesn6Y3+LUE2aGOkBPjwzrB+mN/i1wG86yfpjf41QwxFM8KTSrOgCeUbzdcH6Y3+LXZvOsH6Y3+NUKo9sb++g2DnvoGTSfDN9yfpjf41Am86wfpjf41Q+EkQd1AmRl3UgJceGdYP0xv8Wu/2zrJH/7G/wAWohxsgjOiPAjuoAmQbzrB+mN/jVybzrB+mN/i1DMndRD306EThN51g/TG/wAWi4rzrJ+mN/i1DGYypNBoAncd51k/TG/xaGO86yfpjf4tQK9a5QBP47zrJ+mN/i0Md71k/TG/xar9doAn8d51k/TG/wAWhjvOsn6Y3+LUBNCaAJ/HedZP0xv8WhjvOsn6Y3+LUBNCaAJ/HedZP0xv8WlNn7QukXjCHHnc3Gj/AHxWClSkkGUqIIINVyasKfhln3Wv8tAEbt74W/8APOfvqo23fGb+YZ/hpou3vhb/AM85++qjbd8Zv5hn+Gmj6AjaFChTAFChXQKAOUYChhpQNZUrGFSKOtNdYbNGW0Z0nuqW9joUYQCDG6iFA1p1s60KiQcgRl20VpjpYanNWViLWzQKCDAHtpu2hMxMmft1p+iyUWljhBI37x5KQttnLWfFVAgkxmBpl5alTW9jxYmWQRnqP60vY2ZWJAAA1Jy/3pW/tgk9AanfmTP1Gus2qwQCcuJkgTkan3NWPEMww2hWasXdpM6UdLQxxASnWPPFLNbIcKyEtlWm6QSR/TTsqYc5NkW5cOUDPjxyFS+VLyGJVFtDHAGdEvLQp8bLT8mpjZ2y1qS44gSQAI4gqg+Skb6zcKwpSCcSQBh3ZRpvzq/dV0LAiAAcxnFJuBIAy8tPzstQUcQKQRKd0g5g018BUSYEx6qtTROLEVIyotuBMU7udnrCJUNDmPP7Kbs25KhkRTUk0Kgj7YpEJmnLzUKI7aS5kgxTTChuRR0cK4pBrpRlVCORRTR0oNFUKAC0KFCmIFWJHwyz7rX+Wq7ViR8Ms+61/lpMCN298Lf+ec/fVRtu+M38wz/DTRdvfC3/AJ5z99VG274zfzDP8NNH0BG0KFCmAKOg0UJpVtFJjRwuUtMCk+ak04Rb5RUSaKijtursypRTkSKNa2+smYj7akndnSnTeJndPCsJTipGsYuhLYglWfA+320LYyskJkA/UakGdmpQtAAzJEgzvOXq3U8XsTm5GKATGnHviK55ckbf6aYuhtb3wSZImRBy0gn19lMrO5POSDGWfExnl2zVq2fsIhBMaggAgkSflcBkO3OubH5GNvJIJhU/K0IMRlrlMkDI90VkuWCsvFkDfuhOUYiYVvHbPmo9ivEFYwGwgA6Ez0o6I36ipTanJ+FwlWHCQjQqnONM8R7ONKsbBDaecK+dUuQY+KRqmQSMtIyj10vcjiLF2DaN+Q41gBSMKDnmJEST+dKtPKNhKbRKhnvgaSrPLszApm5sLnH2TH/LTplu1PCINWm+2CDbJR25Hf8AmKiwM02dtBTTLiggBJUhJ1PxhwiIndTG65SKgowiNMgRIzy7pq1Nclyq3WmcX6RJOUCJ1J13ax7aYcotgJaw71TnIIIJ3pkThmQZzmPK1yQy2NJ0V5ScSElWoTGXZJgjjr5KYDaxA6KASMgZzgHWN+u+rAnY+87xoScuHqyiogbC6aUY/GgDsntMR3VtCcfJDT8HBf40iRrrHlH5FRraIeg6eurS/sLm2xhz3ZiPzuqOf2NiCVdo+vT+tOPLHx0DiyA2gYcIGec8K5jxJ0gpp/d7PBc1w5Dt3eukrNkJURrIrozWJGLsinVZ1x0RTi6t+mRSLjO6t01oyaEm3N1FWujIbzrryKvVi3QhXKOpFEqiAVYkfDLPutf5artWJHwyz7rX+WkwI3b3wt/55z99VG274zfzDP8ADTRdvfC3/nnP31UbbvjN/MM/w00fQEbQoV0UwO0oyquRSqCDUtlJbCiSCZpducINHdCQBAB/PqpwEjAOBzP2fbWUpaNFE5s5fSk6SPtp47fqxalKVbsx5vLXNkFGKJB6Q+unztqmSkiSDEHv1rmnJZbRrFOgbHbUt6EnFvkiSCCDu1qybRYKclZkR2zwz35dlPuROzkpAVAxCRpnuiOOWvCpPatkjnQvEM4xamDOumUj6q45zuRotEN76OFHQJRhBgiYSIPjKGsHP8mofZ6Vi4CwsqUFkjeCdSrszPrq9bGsm1PQrJCgRwGZPmNIWlo0i4cCWkgEghO4b4J10Ov5OalVqhsrt209z5OQBVmQMknMg8RkSfyK5svaSeb5rASuScQB6XRyOEDIyEjPv10tO0kBx1IcIQEiUpAIETnlBxSM5Jmj7MvLbCFMNl1aCnEtWvjTACZAE7p8udLJNdDHGy7NbqWFEnJMHPQYcgQauKtnHmUExlnGkxx8m6krJxKuaUEpEgHIcRoJ0A4VMXKREHTL7a6oQWLZzt7M121tMssl1IzxAAxknhA35bvtql7RLzlyMRW2laQoc5iQV5T0ZjIHOtR2m0kMhKRjUFpKQElWYVOLvEAzGVVO4bStxJeCluJhP6TFkOkZjfoct1c7ajLo2W0VzY7GbiQecgTiIgAg56HpQN9RjrK+eCDqNMpny93ZV+5NbFW7JQgJCciSAk9+XjCDnluo3vPbM3KVrdGKUyBORxaZga5anu7BTptj/CqvXCzbqgKhKoxZwAZyJ89NG2icJGcEa576vu2bJJGFKf0a4IAyE9IwB3z5ahtm7MlZQEgTG7SO2hMTM620hbbygYGcZaCMst+lNmFQqIz7Ks3K+yHPFRyg9ugI8/Go9SEqcCk5hIBJ89dceT4rRDWyt3yiVEk8P9qSeSqAeyn96lGIKyzjTM0g8Rh0gV1xlpGTj2R4VnNGdXRwRXJFbWZ14ERRKcDSkCKpEs5ViR8Ms+61/lqu1YkfDLPutf5aGIjdvfC3/nnP31UbbvjN/MM/w00Xb3wt/wCec/fVRtu+M38wz/DTR9ARtdArlGSaYBik0vasyc6S5ynWz8znWcm0i49hXW+lApy6yogg65eUaUlzsqkDsqWt74YUkiTocuB4/ZWM5NVo1ikwbD2atwmE6FOfDXf5KstzshKVhWqiZ4g6TrmDNNNg3fTXhGUJ13+Nn3zVr2DaC4u22lZY0OKKhqAjAoZduICew1wckpSmaqooleSux1kick58TE7hUirY60ynmyryTM5Z+WKl79AtmXA2M0tlYJz6WIJGWlcdtBnjW4uAZBUQMv1W4HnFZSajojK+hgzycaS3LisKoWIE5A9mkTOXbTGxtkJJwhxwnWAGk+XFKv8ASKV2Zsc8y0cWRbQQAkHVAkknKZk6ampa22elM6q46qGu/RPHdWWT8FX+kRzUOFQQ2lYykJLyxlBAKiROXyRUiww6U+O+nsSnAPMkAeSpAEDLJPljs0QPzFHCZ3T/APWfto39kjBraL7QleMgfKBPlxQaJY8rxcXKminNKUqBnI5GZA70eUnvMpoNwP8AlKPWPJVNs242y9lA5oZAxqlsnMeWrU5LyVSaei5vCdVrSOAWGx5AM6IhnOMbhA3FxLg03hYNcbB1zz3gAetWZpQax0v9J4bhrvpZ2Z0EFqcwMOGFAdHmiMQIOYlJ/ZGdV6/5GKlJSqTIPTGRJIM4kynzxVlZIRMdGc8uiTPYcvXT5hzPfP7OvaMjWkaYW0Ud/Y7iAecQogTBEkAEyAIkR2fVXdn2xmU5Tke7uq73jehEg40iRKTBMESNcqdBmAVZKgfGAJ84rSPFsfuGN8pNhKUokJKpB0Gk1VPetQWpJEYt2mQORMeWvQV9sttxtaSkDUdHI9+VZBtKxLN0tC4JTllvBzSfKDSknAqMlIz3aGzv0pSncBrlnUbcNKiDqDpVj2w8A8VJSJhO/s19dRN85mDxA3d9dnHN6JkkRXNmeFEdRBpYnOk3V511p7MWjgSfJSRFKpdyoi1TVITCVYkfDLPutf5artWJHwyz7rX+Whkkbt74W/8APOfvqo23fGb+YZ/hpou3vhb/AM85++qpa2LAv7PwkTb4bbnRMdDAmZjOI1jdQBWsJ13V1Ir0hy55D2g2IWW1Nsssfpm3VSsCcSjChmsrCsI1kEakCvN4NCdjFVpmnlnb76NsGzQ/dsNOrLbbjqELXphClAE55eetQ5c+5Y1s+xbWyVLcC4dccWE4pEAIb44s4EkAGSd2U20i41ZmTNpO/L8+apu22f0YFM7FnOKstowSMhwrh5Zs3ikL8mtiEqWI0wjzT/WrtyS2Zze0UZRFs4fO4hP2Uy5MbOIWtUkk4c9eNWbYNtG0XJ3W4H7Ts/ZWKtuxTeh5ykRKHBxSyn9p4ij37sNOHcELPmSeFE28vMji5bJ/8hVSe2Dht31a/onM9dUHefbWPL/QorQXZyQGWgIkNtjTEf7tMDPISacrQDkrPsUZ/wBKcjppXGUQlIMQEp1VwSBoO7fR1mBmYA3/AN2Drvmd9QAYT2+pHfr9fdSYXrOGcRyxqPZw/PqpTCOzyDHv9Wf1UoCQJ6XmSP8Ab+tJAcCYyGXcqeO45+aqlapjazpn/lpGn6id277KtqxxkxvUnLvkDKqe3/xZ4CPERqTHiJ8+Xnp9lx8lqbUCdJPcV+fcM+FKlORMDP8AUKT5xRGireMtxJwcfijSO2jlwayk8Okd/wCfXTIOLcBEg6aJBGZ4QrXf5qWtCRAJz/Y/06eaiFIgSCoZZEBef1j+ldaPDdw6XnBzHkpx0wY+c3f50biPjebzVINjokdlRDjnRH+dHH5SdxqZQde6u7idszYitvxu/wCwVmXK/Zc36jrKEH6k/ZWqqTkryfZVR5QbOxXaTxajzLP2Gnyx0EHsxXa2xJeIJyhI7uiPzFRN9ZZBKd2Qq/cpbE88RwCfqqt3VqQkkCN01hGbR0UU16wITnTFxqtm5E+5i1fWbjjpUlwrhpxCwrCEiCFN9+cGCQRBFZRyksUsXTzTa+cbQ6tCF5dIJUQDllpwr0eNt9nPKvBGpTXFI37qO2fPXozkPyItTsQNOKbeZfPPOOplAMYVCVKzQUBOE6QAdCTWzdEHm2rCj4ZZ91r/AC0x5TFg3j/gwi351fNCZ6AJiJzjhO6nyPhln3Wv8tMkTu9hv3N3dBhpbuBx1a8CSrCkLUZPDQ9+6rVyO5Y21g+rwttbrT1rbpKUpbcEhAzUlcE5E6KGpkHKN62Pyft7dTrluhLfPlK14fFUpIMKA0E4jplXnn3YuTfgl8CFNQ6jEltuZbSDhAIIyB3dx4VCeQyS5ZXWzry3duU3DyHZKmbSCEJCinOIKBJK1nCr40d+aJNXNHLco2L4FzKCFrMuYiFdFaVkEAZiEtb/AKqqjO0VpUFJwgjSEI9lOKaQ2Xy32raWFq22nBeJukNuXLa28K21oWfEWfF6ClJgg59IGFUryw27aXlwhVml1KcInGpUTA6KWzOCIg4SQZnWZzlzjqTW9e4ZaW7titKkIU63cB3pAYk9FHNqB11SrzHjWXJC0XFmfvbKdt0JcdaW2hZISpSSkKIzykcKmeT9yFqGWR9tab7qexTcWRJdS2holwhSSorUAUpSFTlOIjQySOFZxyS2Z0xxmuHljibRdmk8l7YDHkPi7u+nez0f2+5PBtlP7yqdcn7TCFeT1A13ZrEXF0ritA/ZQPbVKNRRm3si9qmXUjjcteZLRX/Wk9upi1fPFBHbnl9tK7Qb/Tt6/wB+s5a9G3j66S26mbdY4lAnvdR31wcn9FrokFCJiREDIAT5e+KLhz3TluLh3b8gDXXU9Ikxqcs1GOwbt1G75jvCU5dgM8aQgcZkxxUBHkT2H10BH6gPeVRu3iuNIA0w6z0Uzn/mpValbgrUDLCPLQMTbSc9NcsJJMdyu3LLjVRa/wCMOD/407h/h+qrkpPH1gp9dUxLf/8AYX82nflk2N9BcfJbWzwz3GIPnUdf60rmD8YHjiSfVPd6q4hvj6/sA0oFgK1SgjtQd2+Z+ymjMKsGQcgM/GBSeORHb+eJoO+dd8H1p0FdSmNPUqQPIqjNs59vdhPm0NMDj5PNk7pQdQR46dN+VT6ND5ahn7eW1ceju/WHnqcbTXd6dOzOR1A+yona9vLzR44h54qXQn6hTPajfiHgr8/VXZONohPZStubLTzxJ+Sn6qrF5sJxYUpDalJTkcKSqPNWi7TspcOXxRUlsGx5ts9IEKOLIRB0InyDzVyLhylRtnSMR5L7WtrW4Wq5Q4U4TGBRAkAjCpAjHM5FRAEd0R20L+0vbZxtZRZptUOLtm0Nla3FrWD01DxuilCSABn0iYTWje7FZst2aUoQlLjjxcyAk5KxqJ1iVD1VgW0EkKka8RurWCxljYPasZYhWicjrvZ1nbtXKrh5bshT1pBKFBJVnEBJzCFjEr4sd1AevlqJUvCSc80Iz9VWZfLcr2L4FzKAELH6TESrpLUsJAIyEKd3/XXS1oys77pvLG2v3GfBG1tNMoKQlSW2xJIzSlEkZAaqOggDOWl5sp1m9sedbW3iTalOJJEjoaTrG/hTj3K+SPh16npswwpDqm3MX6VAWMSQAM8tZ+UONej9s8n7e4U05cNpc5gqWjF4qVKAlRGhjCNcqpuiSmcpLTaFnht9lKK8SFOqS5gWW4UsqUgryGNSkgI0lJgCTWKe6C3cJvYu58I5pnnMSkqOLm070kjzVdOQ42g/fXgs7kNLS44pRdHOJUkLwpRCgYzOu7D3VUfdOaWnaTqXHEurCWwpxKQhK1c2mSEjJOe7sqYd0DIC3vjg5pZJakqwz4qiAMaRpMAA8QI4EIPMlKoPkI0IOhHYRScVJnZTq0owtrOFuVGDhSkqUQVKOSRBGZI1FadAW/kNsw2K7faN2wtVovnEgpGMo+JjcQQZbOJSc8zqN06hyM5PWTl1cPWTim0JKEYGllBBKcSsQPSSkq+LlmiMoisv2v7qVy7s9uzUpClJwhbiQZUG4wCSYUoEAlQAEgHPWo/kdtV23dxsuKQoiCQdRwI0UOw1zcrpWzSKs0Dlrs99DqEvXPhMiUnF4sGDKJhOe/fnwipLkfZdIHtqu2gU88pxZlSyVKMASTqcgBWgcl7IAiuBfKWjZ6RctnNQFUWzt83T8pwnzAD7Kc2oyNdtRke1Svrr01BNJHM2QlxYy6gxvePnATTTatlibCeLrXqWD9lWVTEqB7D6yKK9ZhQg7iDwzFcU/S220Wp0QhZy6UgScskA58Zk/XrXEtz4qSdcwme7pKgawcjuqbRYpBmM+Op85zpUIHCkvSsMyE8HWRpEaSonz4R9tc973OKP2V/f7BU0pPd9dAI/OGq/yhmQ/gqxqkR+qf5Va+eq65sudoFwTmiMhBkISIz0392tX0N0h4GOcxxnH2UpekKjyVZFI2Uo+Moj9VBKR+14x847qUGw0frzx5x2f3qlFtzunywP60mq2/VR5jVf5kiMyPVswzktXcoBY9fS9dKt2yh4yZ7sx5jn5iacsAzoB/lUfqNO0inH06ByGwYBSQPznTsChFdrshxqJDZykrpuR3GaWrhqq0Ij7tuVT+rTBu2WpRCHOb7f6b6lrkZ+SoS/VhBIyIgg65zXLyadmi2RnKvY1ql9l26UVoOJOFaiqSBiTAGZAPxc/GjOYrI/dA2cq8VcX9qytNsjm0kqGArmUY0IjxBhSnKfriw8srlTiipxZWRpO4cAN3kqBR7ptw1ZO2iShJViCXFA9EOTjAIMJUZMKIiSTlrWfHNSlpGjTSM0ZbKyB6zoAMyT2AUrcXxwc0gkNSFYflKAIxqHGCQOAMcSXA2U6hK8TaxiblJg4VJCkklKhkoQk5gkZGoyK70YExyRYu13bYsSoXOZRhUlByBxZqIEYZkHUTW+7FtL28Pg+0lKRhZadwowoLizgOJRRkoIWlQKIiVCQYFYNyHaWraNsltxLLhdSEOLQlxKVHQlKsjnl5a0Dl+q+ZvrEXVxjWpTJBb6CR0sLgAATqRP/dUTBFPtdt3Fvd3htXFtuY3FSgScKFqKgcjlhJV/2CmvKC4K3EvvqLrjjTXjEkrVzaZUozJAyHaewGme0r9xm9fU0tTauddEpUUmCtQIy1BGo0NOuUwDgZWkRht2UrSPikiQR+qcUdhy3iarYEV77OjxVlHYj9GPMmK43fPKUQHHCpwYDClSsKI6Jz6QJjI1Mci+Qz+03FoYKE82EqWVkiEqWEyIGcSTHAcakuVHIV/ZNyhzCX2W3GyHcBShTiQlwoIkwNROhg7wQHroBXk/7kG0Lh1xCkC35opCy8SM1CRhCQceWeWWYzpurZS7S7dt1kFTSygkaGNCOwiD5a9FbP5ZWjzCXw+0lKkhZC3EIUnEJhQUZB+usO5b31iu+KrElQMqdcK1rC3FKklOPOOJ0JOWmfPy7iaQ7JbYjk6mtK5MnIVk+x70CtD5P7VAAzrz4upG0laNGtjkaNbDojy/Waidl7VSoKzpw1cLCYJRkO016UeRUjmcWSVdqPRcknx/MBS4eHyvqq1NCoc0IpIODjQ55PGqyQUK0KJzw40OdHGjJCD0KJzw40VSxxijJBQrQpAK/W9VcUSN4PqpZDoXiu0gJ+V6q4VH5Q81GSChxRVKpIrMeMKbPOq3KT5jSc0FD0LFHqGVdOA+M3u+VSw2gvgg9xqVyIKY4uFZ1A7XXDa+77a7dbVwKUFEZ5iDO7+lV/bW2gWl5/ma5eXkTNYxKltCzVc3CGUkBTigkE6CdT5BJ8lVjlZ7ll+06hCGw/zpIQWiTmkT0goDBlJzyyOdWjk9tezF3N2SkCC2vEpIQsGQThz8ugIz1y07aPLC0YYU8p9pSUpK4Q4halYRMJSDJP1b6PTryPkfg8muXzyVAFbgU2MAlSpQEk9EZ9EAzkK777O/GWV9i/0g8ypq08l+Qr+1rlbuEsMuOOEu4CpCXFBTgQBIncJ0EjeQDG8tOQz+zHEIfKFc4FKQUEmUpWUyZAiYBjgeMiu/XRgR7NypBTcW6lNOIUJwEgpJ0UkzMHMEHTuIqy7b2y9cXlgX1qW5ht1krEH9IUERkMoAV/3GqzYKDaFLWJxjChJ+MQtJxH9QYfKcuMSr10ty+s1LUVKKbXNRJPxeNJ7GRG3vhb/zzn76qlbezU9e2rKIl1thuCQkELQkEEns8sgRnFNtrWWK6f6KlnnXDCcgBjVBUoggT+TUjctpQtClBoFLLBSVOBSpCBkEgkEExJI0GWdJsDR/c92Lbs7QTbtrct71hl1FwUKbcbuAFohQkEDxpggEYBvGIjlZy9ubE3Vne83coWkhtxACHMDwIwKQAEyGzmRpiTmZFZS08bRxu4Rcc48RziS0tQKTJBDijCgTBlMZhWudRe0tpuXDqnHVFa1GSSZpY2Oz0HyiRsa42Ul1WdsiClTEB1tawEgqSMyuYBCwcznlnWDWqwFHDOGTEwDE5TG+KjJpe3diiUNUEXss9ttCKsFht8ga1nxvKWRtIiDXJL07Zupo17ZPK0gHONKlnuWUb6xW22wZ1p8vbB0H531n7MkPJGvW/K4yM8vyKctcrDWQW+2FZzPZGe+nA22oxqCI8kUvbmK4m1jlEMIJOfZ3UkxyiUoSDWe7Lu1uFKUAKUTvOEAASVE/FSACSdwBqVG3WWQUtIL6tC4slDQPFKB03ANxURPClUwbiXNzbqsolWW4b9KUtttFUlRgbtPsrPF7YUAUmT6pidRwn7aGz9qGOkqTn6s4Pril8x/Evp5Q9MpB040qdvKwn5QIy7Mxr5Ky97lC4DKUgECBM7jqJy31xXKtQCVZmfGygCCZjt0p1yB8TT2uUSiRlh4zH+9HvOUgSRB1OXDPd36+Y1kttyhUXMzCeB3x9s7/AMiW2ltD+yh0dIh8N5qVCUlrnMhOUmQY1oqaF8TQkcpTvOR/2puOVCpiPz5e6syb5RrIOLUQQEiRFOfftos4ipwvkEBKRCW1BSIJJ8ZKk48gJEdxqsZi+Joz/KmEZmohzledQaqfKG+S1zQbBOJhlwyfjLTJiN07u/dUHbvLcdbaUpLQWpIxLOFKQr4yid0GaWMmrC0Xx7lauFLAJSIlW4EwPrI8440geXORzqomfA70FZXzDjIRClFvpOLSpaRpnAzjQ9tVNV+Y1oXFJ+R5I0LafLLEvXdUJe8piUKE1SXdpEmaSXfGtV6Z+Re4iWudohShiJwyJiJjfE74rbdgJ2Nb7LU8MrZySovwXHFoBSSlJzxHMAIAzGWWdedFPE0QmumPFSMpSs3Pkny9ub42tnZc3bIQkBxxYC3MDMDAlBBTJbAgnXCrMQaHug7Ft3toKt3FuXF6+y0i3K1Ntt24K1yowAD4swBJxnecQxXZu03Ld1LjSihaTIIMVKOvG7ccuF3HNvAc4ourUSoyAA2oSokSITGQTrlVY10Kxryks1M3TrK4lpZbgEKACDAAI7PLJM5zT5Hwyz7rX+Wk9oNIWQpIZUVEqUQ6EKkxlhUQIBmCBmDnnT1VpF3ZmFJIFsYOYIBTJBGsb6qxUI7XsX7l+5LaSUNOrlKd2a84+MrChRJ/V7hUbt3xm/mGf4aatJukpcu2QJW4u5W0suc2BilMDEvDjxJKYCSpUwFAVVdu+M38wz/DTSQiNoUKFWAK6DXKFAHaUCsqSrs0DF2E1KW7QMbu6olk1aORzKV3bKVjECqcM4cRSkqSiRpiUEpn9as56Vgi07M5KWjZDd3crZfUmSlLeJDUplIcUfjER0U6TBM1AtWvS/Iq3s8oBtW4aVduNMhC0oS2hKsTgdOkkmQFJSDwCyYplcu+AFTr2FV6sktokLSyCTLqtxUfijdrXMpO6fZZLcmthXtviUi2SUuIwkPpRCkSDGFSkmNO+p3mXhrZbPH7GvpKyZ/a6lnGtRWo6qUSonymiNbVAP8ASh8UnthZrwL5OTWz2z/lQoz2QVZ107ScSM760b+baQo+pFZV77iRBjuyzqatuU7a5D6Co/4iCEL8sjCs9pz7TUPiaCye5WbYQ8ylpTyrlYcxc6WgzgQQQUDQqkkHyVXdpOIWTzbaWk5BKQVKA6IBMqzMkT5aUW5Zr/6l1I4KZxHzpOdLeG7NQnpOXL0bkJS0O6VZx5aqKUekwIvZNulK0KUjHhWlRSc8cK8SN8gR5am9vtNIauWkHClN4MAGuFKH0nLsGEeamSuXbbUiytUMKOXOrJfeHaFKyQe6ab8n9mOXLVzzZBc/RjpKCYQpZK1Sf8iZPAmm77egsb7MtVOLwMoU4tQ0Ak9py0HblVu2PyRU20/zzbJfWlSW21rQV4cBAUgBUJUHCiVHcgxrVV2jt1LCDbWizh/5zyci8rgDqGhoBv1qtKvfPVOMpfgrL3f27IubVq6VhS2w2l7CcRThLhCZRMSCgZTGKhtti0eWi4LhbtwkMjmmyVFbZUAkIUolI5vCcSjnHExVCXemKbqvaftP7Cy23pZabvm2XecbU2wUKIwknnUKiOIBV5jVKeia49czTRblaRhQrOOJzpNRrhNcrUQKFChTEChQoUAdmr5s5AHgqylcA26CUgrQolKSnEDAaPSgLBJyjCc5oVXzZt22QwyrGFA2roUCcMHmUwpOIA+LAyJlYzABqZAV7lJPOLnrFwR3YkjzSD665dcw7gUXlIIbbQRzRVBQkJOYVmMq1ja2xLcuqlho5nVtB1UondxJPlpl7w2/V2fRo9lRkhmW+A2/WD6FX3qHgNv1g+hV96tS94bfq7Po0eyh7w2/V2fRo9lPMRlvgNv1g+hV96h4Db9YPoVferUveG36uz6NHsoe8Nv1dn0aPZRmBlvgNv1hXoVfeoeA2/WD6FX3q1L3ht+rs+jR7KHvDb9XZ9Gj2UZgZem0Y6wfQq+9Uhsl5ll5twXBltaFj9CoeIoK+V2VoPvDb9XZ9Gj2UYbAturs+iR7KTlYygrdZKiQ+UgqJA5pWQnIeNworzrRMm4JJ1JaWSfOqtB94Lbq7PokeygdgW3V2fRI9lTaAzdRZj4QfQq+9REcx1g+hV96tJOwbbq7Po0eyue8Nv1dn0aPZVZIDOwWOsH0KvvUq0tnrB9Cr71X/wB4bbq7Po0eyjJ2BbdXZ9Ej2UZIDP8AGxPwg+hV96jHmf8AHPoVfeq/DYFt1dn0SPZQ94Lbq7PokeylkBnw5mf7/wD8KvvUcrZE/wBpInIw0sSOB6WY7Kv3vBbdXZ9Ej2UDsC26uz6JHsotAZ4Sx/jn0KvvUg4GOsH0KvvVpR2BbdXZ9Ej2UU7Bturs+jR7KeSAzNSGD/1B9Cr71E8HY6wfQq+9Wn+8Nv1dn0aPZXPeG36uz6NHsp5IDLzasdYPoVferngVv1hXoVferUfeG36uz6NHsoe8Nv1dn0aPZRkFGW+A2/WD6FX3qHgNv1g+hV96tS94bfq7Po0eyh7w2/V2fRo9lGYjLfAbfrB9Cr71DwG36wfQq+9Wpe8Nv1dn0aPZQ94bfq7Po0eyjMDLfAbfrB9Cr71DwG36wfQq+9Wpe8Nv1dn0aPZQ94bfq7Po0eyjMDLfAbfrB9Cr71S9o+lb7PNkqShyzSSU4ScGJJMScsRHqq9+8Nv1dn0aPZTzZOxGA6mGGhmNG0DRSSN3EA+Sk5DP/9k="/>
          <p:cNvSpPr>
            <a:spLocks noChangeAspect="1" noChangeArrowheads="1"/>
          </p:cNvSpPr>
          <p:nvPr/>
        </p:nvSpPr>
        <p:spPr bwMode="auto">
          <a:xfrm>
            <a:off x="0" y="-846138"/>
            <a:ext cx="2590800" cy="17716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5364" name="AutoShape 4" descr="data:image/jpeg;base64,/9j/4AAQSkZJRgABAQAAAQABAAD/2wCEAAkGBhQSEBUUExQWFBQWFxgXFxgXFxcUGBgYFhgYGhoYHBoaHCYfGB0jGRcXIC8gJCcpLCwsFh8xNTAqNScrLCkBCQoKDgwOGg8PGiwkHyQsKSwpKSwsLCksLC0sLCwsKSksKSkpKSwsKSksLCwpLCwsLCwsKSwsKSwsKSwpLCwsLP/AABEIALoBEAMBIgACEQEDEQH/xAAcAAAABwEBAAAAAAAAAAAAAAAAAgMEBQYHAQj/xABPEAABAwIDAwYHDAcGBgMBAAABAgMRAAQSITEFQVEGEyJUYXEUMoGRk6HRBxU0QlJzlLHB0tPwI2KSsrPC4SQzU3Ki8TVDRIKjpGODhCX/xAAZAQADAQEBAAAAAAAAAAAAAAAAAQIDBAX/xAAjEQACAgICAQUBAQAAAAAAAAAAAQIREiEDMUEEEyJRYTIU/9oADAMBAAIRAxEAPwDKtubcuBdPgPvAB1wABxfyz20ZK72AefUnEAoYrpKDBzBhTgIkdlMNvfC3/nnP31UbbvjN/MM/w00gH2O86yfpjf4tDHedZP0xv8WoCa5QBYMd51k/TG/xaGO86yfpjf4tV+hQBYMd51k/TG/xaGO86yfpjf4tV+hQBYMd51n/ANxv8WhjvOs/+43+LVfrtMCfC7zrJ+mN/i10Kvesn6Y3+LUE2aGOkBPjwzrB+mN/i1wG86yfpjf41QwxFM8KTSrOgCeUbzdcH6Y3+LXZvOsH6Y3+NUKo9sb++g2DnvoGTSfDN9yfpjf41Am86wfpjf41Q+EkQd1AmRl3UgJceGdYP0xv8Wu/2zrJH/7G/wAWohxsgjOiPAjuoAmQbzrB+mN/jVybzrB+mN/i1DMndRD306EThN51g/TG/wAWi4rzrJ+mN/i1DGYypNBoAncd51k/TG/xaGO86yfpjf4tQK9a5QBP47zrJ+mN/i0Md71k/TG/xar9doAn8d51k/TG/wAWhjvOsn6Y3+LUBNCaAJ/HedZP0xv8WhjvOsn6Y3+LUBNCaAJ/HedZP0xv8WlNn7QukXjCHHnc3Gj/AHxWClSkkGUqIIINVyasKfhln3Wv8tAEbt74W/8APOfvqo23fGb+YZ/hpou3vhb/AM85++qjbd8Zv5hn+Gmj6AjaFChTAFChXQKAOUYChhpQNZUrGFSKOtNdYbNGW0Z0nuqW9joUYQCDG6iFA1p1s60KiQcgRl20VpjpYanNWViLWzQKCDAHtpu2hMxMmft1p+iyUWljhBI37x5KQttnLWfFVAgkxmBpl5alTW9jxYmWQRnqP60vY2ZWJAAA1Jy/3pW/tgk9AanfmTP1Gus2qwQCcuJkgTkan3NWPEMww2hWasXdpM6UdLQxxASnWPPFLNbIcKyEtlWm6QSR/TTsqYc5NkW5cOUDPjxyFS+VLyGJVFtDHAGdEvLQp8bLT8mpjZ2y1qS44gSQAI4gqg+Skb6zcKwpSCcSQBh3ZRpvzq/dV0LAiAAcxnFJuBIAy8tPzstQUcQKQRKd0g5g018BUSYEx6qtTROLEVIyotuBMU7udnrCJUNDmPP7Kbs25KhkRTUk0Kgj7YpEJmnLzUKI7aS5kgxTTChuRR0cK4pBrpRlVCORRTR0oNFUKAC0KFCmIFWJHwyz7rX+Wq7ViR8Ms+61/lpMCN298Lf+ec/fVRtu+M38wz/DTRdvfC3/AJ5z99VG274zfzDP8NNH0BG0KFCmAKOg0UJpVtFJjRwuUtMCk+ak04Rb5RUSaKijtursypRTkSKNa2+smYj7akndnSnTeJndPCsJTipGsYuhLYglWfA+320LYyskJkA/UakGdmpQtAAzJEgzvOXq3U8XsTm5GKATGnHviK55ckbf6aYuhtb3wSZImRBy0gn19lMrO5POSDGWfExnl2zVq2fsIhBMaggAgkSflcBkO3OubH5GNvJIJhU/K0IMRlrlMkDI90VkuWCsvFkDfuhOUYiYVvHbPmo9ivEFYwGwgA6Ez0o6I36ipTanJ+FwlWHCQjQqnONM8R7ONKsbBDaecK+dUuQY+KRqmQSMtIyj10vcjiLF2DaN+Q41gBSMKDnmJEST+dKtPKNhKbRKhnvgaSrPLszApm5sLnH2TH/LTplu1PCINWm+2CDbJR25Hf8AmKiwM02dtBTTLiggBJUhJ1PxhwiIndTG65SKgowiNMgRIzy7pq1Nclyq3WmcX6RJOUCJ1J13ax7aYcotgJaw71TnIIIJ3pkThmQZzmPK1yQy2NJ0V5ScSElWoTGXZJgjjr5KYDaxA6KASMgZzgHWN+u+rAnY+87xoScuHqyiogbC6aUY/GgDsntMR3VtCcfJDT8HBf40iRrrHlH5FRraIeg6eurS/sLm2xhz3ZiPzuqOf2NiCVdo+vT+tOPLHx0DiyA2gYcIGec8K5jxJ0gpp/d7PBc1w5Dt3eukrNkJURrIrozWJGLsinVZ1x0RTi6t+mRSLjO6t01oyaEm3N1FWujIbzrryKvVi3QhXKOpFEqiAVYkfDLPutf5artWJHwyz7rX+WkwI3b3wt/55z99VG274zfzDP8ADTRdvfC3/nnP31UbbvjN/MM/w00fQEbQoV0UwO0oyquRSqCDUtlJbCiSCZpducINHdCQBAB/PqpwEjAOBzP2fbWUpaNFE5s5fSk6SPtp47fqxalKVbsx5vLXNkFGKJB6Q+unztqmSkiSDEHv1rmnJZbRrFOgbHbUt6EnFvkiSCCDu1qybRYKclZkR2zwz35dlPuROzkpAVAxCRpnuiOOWvCpPatkjnQvEM4xamDOumUj6q45zuRotEN76OFHQJRhBgiYSIPjKGsHP8mofZ6Vi4CwsqUFkjeCdSrszPrq9bGsm1PQrJCgRwGZPmNIWlo0i4cCWkgEghO4b4J10Ov5OalVqhsrt209z5OQBVmQMknMg8RkSfyK5svaSeb5rASuScQB6XRyOEDIyEjPv10tO0kBx1IcIQEiUpAIETnlBxSM5Jmj7MvLbCFMNl1aCnEtWvjTACZAE7p8udLJNdDHGy7NbqWFEnJMHPQYcgQauKtnHmUExlnGkxx8m6krJxKuaUEpEgHIcRoJ0A4VMXKREHTL7a6oQWLZzt7M121tMssl1IzxAAxknhA35bvtql7RLzlyMRW2laQoc5iQV5T0ZjIHOtR2m0kMhKRjUFpKQElWYVOLvEAzGVVO4bStxJeCluJhP6TFkOkZjfoct1c7ajLo2W0VzY7GbiQecgTiIgAg56HpQN9RjrK+eCDqNMpny93ZV+5NbFW7JQgJCciSAk9+XjCDnluo3vPbM3KVrdGKUyBORxaZga5anu7BTptj/CqvXCzbqgKhKoxZwAZyJ89NG2icJGcEa576vu2bJJGFKf0a4IAyE9IwB3z5ahtm7MlZQEgTG7SO2hMTM620hbbygYGcZaCMst+lNmFQqIz7Ks3K+yHPFRyg9ugI8/Go9SEqcCk5hIBJ89dceT4rRDWyt3yiVEk8P9qSeSqAeyn96lGIKyzjTM0g8Rh0gV1xlpGTj2R4VnNGdXRwRXJFbWZ14ERRKcDSkCKpEs5ViR8Ms+61/lqu1YkfDLPutf5aGIjdvfC3/nnP31UbbvjN/MM/w00Xb3wt/wCec/fVRtu+M38wz/DTR9ARtdArlGSaYBik0vasyc6S5ynWz8znWcm0i49hXW+lApy6yogg65eUaUlzsqkDsqWt74YUkiTocuB4/ZWM5NVo1ikwbD2atwmE6FOfDXf5KstzshKVhWqiZ4g6TrmDNNNg3fTXhGUJ13+Nn3zVr2DaC4u22lZY0OKKhqAjAoZduICew1wckpSmaqooleSux1kick58TE7hUirY60ynmyryTM5Z+WKl79AtmXA2M0tlYJz6WIJGWlcdtBnjW4uAZBUQMv1W4HnFZSajojK+hgzycaS3LisKoWIE5A9mkTOXbTGxtkJJwhxwnWAGk+XFKv8ASKV2Zsc8y0cWRbQQAkHVAkknKZk6ampa22elM6q46qGu/RPHdWWT8FX+kRzUOFQQ2lYykJLyxlBAKiROXyRUiww6U+O+nsSnAPMkAeSpAEDLJPljs0QPzFHCZ3T/APWfto39kjBraL7QleMgfKBPlxQaJY8rxcXKminNKUqBnI5GZA70eUnvMpoNwP8AlKPWPJVNs242y9lA5oZAxqlsnMeWrU5LyVSaei5vCdVrSOAWGx5AM6IhnOMbhA3FxLg03hYNcbB1zz3gAetWZpQax0v9J4bhrvpZ2Z0EFqcwMOGFAdHmiMQIOYlJ/ZGdV6/5GKlJSqTIPTGRJIM4kynzxVlZIRMdGc8uiTPYcvXT5hzPfP7OvaMjWkaYW0Ud/Y7iAecQogTBEkAEyAIkR2fVXdn2xmU5Tke7uq73jehEg40iRKTBMESNcqdBmAVZKgfGAJ84rSPFsfuGN8pNhKUokJKpB0Gk1VPetQWpJEYt2mQORMeWvQV9sttxtaSkDUdHI9+VZBtKxLN0tC4JTllvBzSfKDSknAqMlIz3aGzv0pSncBrlnUbcNKiDqDpVj2w8A8VJSJhO/s19dRN85mDxA3d9dnHN6JkkRXNmeFEdRBpYnOk3V511p7MWjgSfJSRFKpdyoi1TVITCVYkfDLPutf5artWJHwyz7rX+Whkkbt74W/8APOfvqo23fGb+YZ/hpou3vhb/AM85++qpa2LAv7PwkTb4bbnRMdDAmZjOI1jdQBWsJ13V1Ir0hy55D2g2IWW1Nsssfpm3VSsCcSjChmsrCsI1kEakCvN4NCdjFVpmnlnb76NsGzQ/dsNOrLbbjqELXphClAE55eetQ5c+5Y1s+xbWyVLcC4dccWE4pEAIb44s4EkAGSd2U20i41ZmTNpO/L8+apu22f0YFM7FnOKstowSMhwrh5Zs3ikL8mtiEqWI0wjzT/WrtyS2Zze0UZRFs4fO4hP2Uy5MbOIWtUkk4c9eNWbYNtG0XJ3W4H7Ts/ZWKtuxTeh5ykRKHBxSyn9p4ij37sNOHcELPmSeFE28vMji5bJ/8hVSe2Dht31a/onM9dUHefbWPL/QorQXZyQGWgIkNtjTEf7tMDPISacrQDkrPsUZ/wBKcjppXGUQlIMQEp1VwSBoO7fR1mBmYA3/AN2Drvmd9QAYT2+pHfr9fdSYXrOGcRyxqPZw/PqpTCOzyDHv9Wf1UoCQJ6XmSP8Ab+tJAcCYyGXcqeO45+aqlapjazpn/lpGn6id277KtqxxkxvUnLvkDKqe3/xZ4CPERqTHiJ8+Xnp9lx8lqbUCdJPcV+fcM+FKlORMDP8AUKT5xRGireMtxJwcfijSO2jlwayk8Okd/wCfXTIOLcBEg6aJBGZ4QrXf5qWtCRAJz/Y/06eaiFIgSCoZZEBef1j+ldaPDdw6XnBzHkpx0wY+c3f50biPjebzVINjokdlRDjnRH+dHH5SdxqZQde6u7idszYitvxu/wCwVmXK/Zc36jrKEH6k/ZWqqTkryfZVR5QbOxXaTxajzLP2Gnyx0EHsxXa2xJeIJyhI7uiPzFRN9ZZBKd2Qq/cpbE88RwCfqqt3VqQkkCN01hGbR0UU16wITnTFxqtm5E+5i1fWbjjpUlwrhpxCwrCEiCFN9+cGCQRBFZRyksUsXTzTa+cbQ6tCF5dIJUQDllpwr0eNt9nPKvBGpTXFI37qO2fPXozkPyItTsQNOKbeZfPPOOplAMYVCVKzQUBOE6QAdCTWzdEHm2rCj4ZZ91r/AC0x5TFg3j/gwi351fNCZ6AJiJzjhO6nyPhln3Wv8tMkTu9hv3N3dBhpbuBx1a8CSrCkLUZPDQ9+6rVyO5Y21g+rwttbrT1rbpKUpbcEhAzUlcE5E6KGpkHKN62Pyft7dTrluhLfPlK14fFUpIMKA0E4jplXnn3YuTfgl8CFNQ6jEltuZbSDhAIIyB3dx4VCeQyS5ZXWzry3duU3DyHZKmbSCEJCinOIKBJK1nCr40d+aJNXNHLco2L4FzKCFrMuYiFdFaVkEAZiEtb/AKqqjO0VpUFJwgjSEI9lOKaQ2Xy32raWFq22nBeJukNuXLa28K21oWfEWfF6ClJgg59IGFUryw27aXlwhVml1KcInGpUTA6KWzOCIg4SQZnWZzlzjqTW9e4ZaW7titKkIU63cB3pAYk9FHNqB11SrzHjWXJC0XFmfvbKdt0JcdaW2hZISpSSkKIzykcKmeT9yFqGWR9tab7qexTcWRJdS2holwhSSorUAUpSFTlOIjQySOFZxyS2Z0xxmuHljibRdmk8l7YDHkPi7u+nez0f2+5PBtlP7yqdcn7TCFeT1A13ZrEXF0ritA/ZQPbVKNRRm3si9qmXUjjcteZLRX/Wk9upi1fPFBHbnl9tK7Qb/Tt6/wB+s5a9G3j66S26mbdY4lAnvdR31wcn9FrokFCJiREDIAT5e+KLhz3TluLh3b8gDXXU9Ikxqcs1GOwbt1G75jvCU5dgM8aQgcZkxxUBHkT2H10BH6gPeVRu3iuNIA0w6z0Uzn/mpValbgrUDLCPLQMTbSc9NcsJJMdyu3LLjVRa/wCMOD/407h/h+qrkpPH1gp9dUxLf/8AYX82nflk2N9BcfJbWzwz3GIPnUdf60rmD8YHjiSfVPd6q4hvj6/sA0oFgK1SgjtQd2+Z+ymjMKsGQcgM/GBSeORHb+eJoO+dd8H1p0FdSmNPUqQPIqjNs59vdhPm0NMDj5PNk7pQdQR46dN+VT6ND5ahn7eW1ceju/WHnqcbTXd6dOzOR1A+yona9vLzR44h54qXQn6hTPajfiHgr8/VXZONohPZStubLTzxJ+Sn6qrF5sJxYUpDalJTkcKSqPNWi7TspcOXxRUlsGx5ts9IEKOLIRB0InyDzVyLhylRtnSMR5L7WtrW4Wq5Q4U4TGBRAkAjCpAjHM5FRAEd0R20L+0vbZxtZRZptUOLtm0Nla3FrWD01DxuilCSABn0iYTWje7FZst2aUoQlLjjxcyAk5KxqJ1iVD1VgW0EkKka8RurWCxljYPasZYhWicjrvZ1nbtXKrh5bshT1pBKFBJVnEBJzCFjEr4sd1AevlqJUvCSc80Iz9VWZfLcr2L4FzKAELH6TESrpLUsJAIyEKd3/XXS1oys77pvLG2v3GfBG1tNMoKQlSW2xJIzSlEkZAaqOggDOWl5sp1m9sedbW3iTalOJJEjoaTrG/hTj3K+SPh16npswwpDqm3MX6VAWMSQAM8tZ+UONej9s8n7e4U05cNpc5gqWjF4qVKAlRGhjCNcqpuiSmcpLTaFnht9lKK8SFOqS5gWW4UsqUgryGNSkgI0lJgCTWKe6C3cJvYu58I5pnnMSkqOLm070kjzVdOQ42g/fXgs7kNLS44pRdHOJUkLwpRCgYzOu7D3VUfdOaWnaTqXHEurCWwpxKQhK1c2mSEjJOe7sqYd0DIC3vjg5pZJakqwz4qiAMaRpMAA8QI4EIPMlKoPkI0IOhHYRScVJnZTq0owtrOFuVGDhSkqUQVKOSRBGZI1FadAW/kNsw2K7faN2wtVovnEgpGMo+JjcQQZbOJSc8zqN06hyM5PWTl1cPWTim0JKEYGllBBKcSsQPSSkq+LlmiMoisv2v7qVy7s9uzUpClJwhbiQZUG4wCSYUoEAlQAEgHPWo/kdtV23dxsuKQoiCQdRwI0UOw1zcrpWzSKs0Dlrs99DqEvXPhMiUnF4sGDKJhOe/fnwipLkfZdIHtqu2gU88pxZlSyVKMASTqcgBWgcl7IAiuBfKWjZ6RctnNQFUWzt83T8pwnzAD7Kc2oyNdtRke1Svrr01BNJHM2QlxYy6gxvePnATTTatlibCeLrXqWD9lWVTEqB7D6yKK9ZhQg7iDwzFcU/S220Wp0QhZy6UgScskA58Zk/XrXEtz4qSdcwme7pKgawcjuqbRYpBmM+Op85zpUIHCkvSsMyE8HWRpEaSonz4R9tc973OKP2V/f7BU0pPd9dAI/OGq/yhmQ/gqxqkR+qf5Va+eq65sudoFwTmiMhBkISIz0392tX0N0h4GOcxxnH2UpekKjyVZFI2Uo+Moj9VBKR+14x847qUGw0frzx5x2f3qlFtzunywP60mq2/VR5jVf5kiMyPVswzktXcoBY9fS9dKt2yh4yZ7sx5jn5iacsAzoB/lUfqNO0inH06ByGwYBSQPznTsChFdrshxqJDZykrpuR3GaWrhqq0Ij7tuVT+rTBu2WpRCHOb7f6b6lrkZ+SoS/VhBIyIgg65zXLyadmi2RnKvY1ql9l26UVoOJOFaiqSBiTAGZAPxc/GjOYrI/dA2cq8VcX9qytNsjm0kqGArmUY0IjxBhSnKfriw8srlTiipxZWRpO4cAN3kqBR7ptw1ZO2iShJViCXFA9EOTjAIMJUZMKIiSTlrWfHNSlpGjTSM0ZbKyB6zoAMyT2AUrcXxwc0gkNSFYflKAIxqHGCQOAMcSXA2U6hK8TaxiblJg4VJCkklKhkoQk5gkZGoyK70YExyRYu13bYsSoXOZRhUlByBxZqIEYZkHUTW+7FtL28Pg+0lKRhZadwowoLizgOJRRkoIWlQKIiVCQYFYNyHaWraNsltxLLhdSEOLQlxKVHQlKsjnl5a0Dl+q+ZvrEXVxjWpTJBb6CR0sLgAATqRP/dUTBFPtdt3Fvd3htXFtuY3FSgScKFqKgcjlhJV/2CmvKC4K3EvvqLrjjTXjEkrVzaZUozJAyHaewGme0r9xm9fU0tTauddEpUUmCtQIy1BGo0NOuUwDgZWkRht2UrSPikiQR+qcUdhy3iarYEV77OjxVlHYj9GPMmK43fPKUQHHCpwYDClSsKI6Jz6QJjI1Mci+Qz+03FoYKE82EqWVkiEqWEyIGcSTHAcakuVHIV/ZNyhzCX2W3GyHcBShTiQlwoIkwNROhg7wQHroBXk/7kG0Lh1xCkC35opCy8SM1CRhCQceWeWWYzpurZS7S7dt1kFTSygkaGNCOwiD5a9FbP5ZWjzCXw+0lKkhZC3EIUnEJhQUZB+usO5b31iu+KrElQMqdcK1rC3FKklOPOOJ0JOWmfPy7iaQ7JbYjk6mtK5MnIVk+x70CtD5P7VAAzrz4upG0laNGtjkaNbDojy/Waidl7VSoKzpw1cLCYJRkO016UeRUjmcWSVdqPRcknx/MBS4eHyvqq1NCoc0IpIODjQ55PGqyQUK0KJzw40OdHGjJCD0KJzw40VSxxijJBQrQpAK/W9VcUSN4PqpZDoXiu0gJ+V6q4VH5Q81GSChxRVKpIrMeMKbPOq3KT5jSc0FD0LFHqGVdOA+M3u+VSw2gvgg9xqVyIKY4uFZ1A7XXDa+77a7dbVwKUFEZ5iDO7+lV/bW2gWl5/ma5eXkTNYxKltCzVc3CGUkBTigkE6CdT5BJ8lVjlZ7ll+06hCGw/zpIQWiTmkT0goDBlJzyyOdWjk9tezF3N2SkCC2vEpIQsGQThz8ugIz1y07aPLC0YYU8p9pSUpK4Q4halYRMJSDJP1b6PTryPkfg8muXzyVAFbgU2MAlSpQEk9EZ9EAzkK777O/GWV9i/0g8ypq08l+Qr+1rlbuEsMuOOEu4CpCXFBTgQBIncJ0EjeQDG8tOQz+zHEIfKFc4FKQUEmUpWUyZAiYBjgeMiu/XRgR7NypBTcW6lNOIUJwEgpJ0UkzMHMEHTuIqy7b2y9cXlgX1qW5ht1krEH9IUERkMoAV/3GqzYKDaFLWJxjChJ+MQtJxH9QYfKcuMSr10ty+s1LUVKKbXNRJPxeNJ7GRG3vhb/zzn76qlbezU9e2rKIl1thuCQkELQkEEns8sgRnFNtrWWK6f6KlnnXDCcgBjVBUoggT+TUjctpQtClBoFLLBSVOBSpCBkEgkEExJI0GWdJsDR/c92Lbs7QTbtrct71hl1FwUKbcbuAFohQkEDxpggEYBvGIjlZy9ubE3Vne83coWkhtxACHMDwIwKQAEyGzmRpiTmZFZS08bRxu4Rcc48RziS0tQKTJBDijCgTBlMZhWudRe0tpuXDqnHVFa1GSSZpY2Oz0HyiRsa42Ul1WdsiClTEB1tawEgqSMyuYBCwcznlnWDWqwFHDOGTEwDE5TG+KjJpe3diiUNUEXss9ttCKsFht8ga1nxvKWRtIiDXJL07Zupo17ZPK0gHONKlnuWUb6xW22wZ1p8vbB0H531n7MkPJGvW/K4yM8vyKctcrDWQW+2FZzPZGe+nA22oxqCI8kUvbmK4m1jlEMIJOfZ3UkxyiUoSDWe7Lu1uFKUAKUTvOEAASVE/FSACSdwBqVG3WWQUtIL6tC4slDQPFKB03ANxURPClUwbiXNzbqsolWW4b9KUtttFUlRgbtPsrPF7YUAUmT6pidRwn7aGz9qGOkqTn6s4Pril8x/Evp5Q9MpB040qdvKwn5QIy7Mxr5Ky97lC4DKUgECBM7jqJy31xXKtQCVZmfGygCCZjt0p1yB8TT2uUSiRlh4zH+9HvOUgSRB1OXDPd36+Y1kttyhUXMzCeB3x9s7/AMiW2ltD+yh0dIh8N5qVCUlrnMhOUmQY1oqaF8TQkcpTvOR/2puOVCpiPz5e6syb5RrIOLUQQEiRFOfftos4ipwvkEBKRCW1BSIJJ8ZKk48gJEdxqsZi+Joz/KmEZmohzledQaqfKG+S1zQbBOJhlwyfjLTJiN07u/dUHbvLcdbaUpLQWpIxLOFKQr4yid0GaWMmrC0Xx7lauFLAJSIlW4EwPrI8440geXORzqomfA70FZXzDjIRClFvpOLSpaRpnAzjQ9tVNV+Y1oXFJ+R5I0LafLLEvXdUJe8piUKE1SXdpEmaSXfGtV6Z+Re4iWudohShiJwyJiJjfE74rbdgJ2Nb7LU8MrZySovwXHFoBSSlJzxHMAIAzGWWdedFPE0QmumPFSMpSs3Pkny9ub42tnZc3bIQkBxxYC3MDMDAlBBTJbAgnXCrMQaHug7Ft3toKt3FuXF6+y0i3K1Ntt24K1yowAD4swBJxnecQxXZu03Ld1LjSihaTIIMVKOvG7ccuF3HNvAc4ourUSoyAA2oSokSITGQTrlVY10Kxryks1M3TrK4lpZbgEKACDAAI7PLJM5zT5Hwyz7rX+Wk9oNIWQpIZUVEqUQ6EKkxlhUQIBmCBmDnnT1VpF3ZmFJIFsYOYIBTJBGsb6qxUI7XsX7l+5LaSUNOrlKd2a84+MrChRJ/V7hUbt3xm/mGf4aatJukpcu2QJW4u5W0suc2BilMDEvDjxJKYCSpUwFAVVdu+M38wz/DTSQiNoUKFWAK6DXKFAHaUCsqSrs0DF2E1KW7QMbu6olk1aORzKV3bKVjECqcM4cRSkqSiRpiUEpn9as56Vgi07M5KWjZDd3crZfUmSlLeJDUplIcUfjER0U6TBM1AtWvS/Iq3s8oBtW4aVduNMhC0oS2hKsTgdOkkmQFJSDwCyYplcu+AFTr2FV6sktokLSyCTLqtxUfijdrXMpO6fZZLcmthXtviUi2SUuIwkPpRCkSDGFSkmNO+p3mXhrZbPH7GvpKyZ/a6lnGtRWo6qUSonymiNbVAP8ASh8UnthZrwL5OTWz2z/lQoz2QVZ107ScSM760b+baQo+pFZV77iRBjuyzqatuU7a5D6Co/4iCEL8sjCs9pz7TUPiaCye5WbYQ8ylpTyrlYcxc6WgzgQQQUDQqkkHyVXdpOIWTzbaWk5BKQVKA6IBMqzMkT5aUW5Zr/6l1I4KZxHzpOdLeG7NQnpOXL0bkJS0O6VZx5aqKUekwIvZNulK0KUjHhWlRSc8cK8SN8gR5am9vtNIauWkHClN4MAGuFKH0nLsGEeamSuXbbUiytUMKOXOrJfeHaFKyQe6ab8n9mOXLVzzZBc/RjpKCYQpZK1Sf8iZPAmm77egsb7MtVOLwMoU4tQ0Ak9py0HblVu2PyRU20/zzbJfWlSW21rQV4cBAUgBUJUHCiVHcgxrVV2jt1LCDbWizh/5zyci8rgDqGhoBv1qtKvfPVOMpfgrL3f27IubVq6VhS2w2l7CcRThLhCZRMSCgZTGKhtti0eWi4LhbtwkMjmmyVFbZUAkIUolI5vCcSjnHExVCXemKbqvaftP7Cy23pZabvm2XecbU2wUKIwknnUKiOIBV5jVKeia49czTRblaRhQrOOJzpNRrhNcrUQKFChTEChQoUAdmr5s5AHgqylcA26CUgrQolKSnEDAaPSgLBJyjCc5oVXzZt22QwyrGFA2roUCcMHmUwpOIA+LAyJlYzABqZAV7lJPOLnrFwR3YkjzSD665dcw7gUXlIIbbQRzRVBQkJOYVmMq1ja2xLcuqlho5nVtB1UondxJPlpl7w2/V2fRo9lRkhmW+A2/WD6FX3qHgNv1g+hV96tS94bfq7Po0eyh7w2/V2fRo9lPMRlvgNv1g+hV96h4Db9YPoVferUveG36uz6NHsoe8Nv1dn0aPZRmBlvgNv1hXoVfeoeA2/WD6FX3q1L3ht+rs+jR7KHvDb9XZ9Gj2UZgZem0Y6wfQq+9Uhsl5ll5twXBltaFj9CoeIoK+V2VoPvDb9XZ9Gj2UYbAturs+iR7KTlYygrdZKiQ+UgqJA5pWQnIeNworzrRMm4JJ1JaWSfOqtB94Lbq7PokeygdgW3V2fRI9lTaAzdRZj4QfQq+9REcx1g+hV96tJOwbbq7Po0eyue8Nv1dn0aPZVZIDOwWOsH0KvvUq0tnrB9Cr71X/wB4bbq7Po0eyjJ2BbdXZ9Ej2UZIDP8AGxPwg+hV96jHmf8AHPoVfeq/DYFt1dn0SPZQ94Lbq7PokeylkBnw5mf7/wD8KvvUcrZE/wBpInIw0sSOB6WY7Kv3vBbdXZ9Ej2UDsC26uz6JHsotAZ4Sx/jn0KvvUg4GOsH0KvvVpR2BbdXZ9Ej2UU7Bturs+jR7KeSAzNSGD/1B9Cr71E8HY6wfQq+9Wn+8Nv1dn0aPZXPeG36uz6NHsp5IDLzasdYPoVferngVv1hXoVferUfeG36uz6NHsoe8Nv1dn0aPZRkFGW+A2/WD6FX3qHgNv1g+hV96tS94bfq7Po0eyh7w2/V2fRo9lGYjLfAbfrB9Cr71DwG36wfQq+9Wpe8Nv1dn0aPZQ94bfq7Po0eyjMDLfAbfrB9Cr71DwG36wfQq+9Wpe8Nv1dn0aPZQ94bfq7Po0eyjMDLfAbfrB9Cr71S9o+lb7PNkqShyzSSU4ScGJJMScsRHqq9+8Nv1dn0aPZTzZOxGA6mGGhmNG0DRSSN3EA+Sk5DP/9k="/>
          <p:cNvSpPr>
            <a:spLocks noChangeAspect="1" noChangeArrowheads="1"/>
          </p:cNvSpPr>
          <p:nvPr/>
        </p:nvSpPr>
        <p:spPr bwMode="auto">
          <a:xfrm>
            <a:off x="0" y="-846138"/>
            <a:ext cx="2590800" cy="17716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5366" name="AutoShape 6" descr="data:image/jpeg;base64,/9j/4AAQSkZJRgABAQAAAQABAAD/2wCEAAkGBhQSEBUUExQWFBQWFxgXFxgXFxcUGBgYFhgYGhoYHBoaHCYfGB0jGRcXIC8gJCcpLCwsFh8xNTAqNScrLCkBCQoKDgwOGg8PGiwkHyQsKSwpKSwsLCksLC0sLCwsKSksKSkpKSwsKSksLCwpLCwsLCwsKSwsKSwsKSwpLCwsLP/AABEIALoBEAMBIgACEQEDEQH/xAAcAAAABwEBAAAAAAAAAAAAAAAAAgMEBQYHAQj/xABPEAABAwIDAwYHDAcGBgMBAAABAgMRAAQSITEFQVEGEyJUYXEUMoGRk6HRBxU0QlJzlLHB0tPwI2KSsrPC4SQzU3Ki8TVDRIKjpGODhCX/xAAZAQADAQEBAAAAAAAAAAAAAAAAAQIDBAX/xAAjEQACAgICAQUBAQAAAAAAAAAAAQIREiEDMUEEEyJRYTIU/9oADAMBAAIRAxEAPwDKtubcuBdPgPvAB1wABxfyz20ZK72AefUnEAoYrpKDBzBhTgIkdlMNvfC3/nnP31UbbvjN/MM/w00gH2O86yfpjf4tDHedZP0xv8WoCa5QBYMd51k/TG/xaGO86yfpjf4tV+hQBYMd51k/TG/xaGO86yfpjf4tV+hQBYMd51n/ANxv8WhjvOs/+43+LVfrtMCfC7zrJ+mN/i10Kvesn6Y3+LUE2aGOkBPjwzrB+mN/i1wG86yfpjf41QwxFM8KTSrOgCeUbzdcH6Y3+LXZvOsH6Y3+NUKo9sb++g2DnvoGTSfDN9yfpjf41Am86wfpjf41Q+EkQd1AmRl3UgJceGdYP0xv8Wu/2zrJH/7G/wAWohxsgjOiPAjuoAmQbzrB+mN/jVybzrB+mN/i1DMndRD306EThN51g/TG/wAWi4rzrJ+mN/i1DGYypNBoAncd51k/TG/xaGO86yfpjf4tQK9a5QBP47zrJ+mN/i0Md71k/TG/xar9doAn8d51k/TG/wAWhjvOsn6Y3+LUBNCaAJ/HedZP0xv8WhjvOsn6Y3+LUBNCaAJ/HedZP0xv8WlNn7QukXjCHHnc3Gj/AHxWClSkkGUqIIINVyasKfhln3Wv8tAEbt74W/8APOfvqo23fGb+YZ/hpou3vhb/AM85++qjbd8Zv5hn+Gmj6AjaFChTAFChXQKAOUYChhpQNZUrGFSKOtNdYbNGW0Z0nuqW9joUYQCDG6iFA1p1s60KiQcgRl20VpjpYanNWViLWzQKCDAHtpu2hMxMmft1p+iyUWljhBI37x5KQttnLWfFVAgkxmBpl5alTW9jxYmWQRnqP60vY2ZWJAAA1Jy/3pW/tgk9AanfmTP1Gus2qwQCcuJkgTkan3NWPEMww2hWasXdpM6UdLQxxASnWPPFLNbIcKyEtlWm6QSR/TTsqYc5NkW5cOUDPjxyFS+VLyGJVFtDHAGdEvLQp8bLT8mpjZ2y1qS44gSQAI4gqg+Skb6zcKwpSCcSQBh3ZRpvzq/dV0LAiAAcxnFJuBIAy8tPzstQUcQKQRKd0g5g018BUSYEx6qtTROLEVIyotuBMU7udnrCJUNDmPP7Kbs25KhkRTUk0Kgj7YpEJmnLzUKI7aS5kgxTTChuRR0cK4pBrpRlVCORRTR0oNFUKAC0KFCmIFWJHwyz7rX+Wq7ViR8Ms+61/lpMCN298Lf+ec/fVRtu+M38wz/DTRdvfC3/AJ5z99VG274zfzDP8NNH0BG0KFCmAKOg0UJpVtFJjRwuUtMCk+ak04Rb5RUSaKijtursypRTkSKNa2+smYj7akndnSnTeJndPCsJTipGsYuhLYglWfA+320LYyskJkA/UakGdmpQtAAzJEgzvOXq3U8XsTm5GKATGnHviK55ckbf6aYuhtb3wSZImRBy0gn19lMrO5POSDGWfExnl2zVq2fsIhBMaggAgkSflcBkO3OubH5GNvJIJhU/K0IMRlrlMkDI90VkuWCsvFkDfuhOUYiYVvHbPmo9ivEFYwGwgA6Ez0o6I36ipTanJ+FwlWHCQjQqnONM8R7ONKsbBDaecK+dUuQY+KRqmQSMtIyj10vcjiLF2DaN+Q41gBSMKDnmJEST+dKtPKNhKbRKhnvgaSrPLszApm5sLnH2TH/LTplu1PCINWm+2CDbJR25Hf8AmKiwM02dtBTTLiggBJUhJ1PxhwiIndTG65SKgowiNMgRIzy7pq1Nclyq3WmcX6RJOUCJ1J13ax7aYcotgJaw71TnIIIJ3pkThmQZzmPK1yQy2NJ0V5ScSElWoTGXZJgjjr5KYDaxA6KASMgZzgHWN+u+rAnY+87xoScuHqyiogbC6aUY/GgDsntMR3VtCcfJDT8HBf40iRrrHlH5FRraIeg6eurS/sLm2xhz3ZiPzuqOf2NiCVdo+vT+tOPLHx0DiyA2gYcIGec8K5jxJ0gpp/d7PBc1w5Dt3eukrNkJURrIrozWJGLsinVZ1x0RTi6t+mRSLjO6t01oyaEm3N1FWujIbzrryKvVi3QhXKOpFEqiAVYkfDLPutf5artWJHwyz7rX+WkwI3b3wt/55z99VG274zfzDP8ADTRdvfC3/nnP31UbbvjN/MM/w00fQEbQoV0UwO0oyquRSqCDUtlJbCiSCZpducINHdCQBAB/PqpwEjAOBzP2fbWUpaNFE5s5fSk6SPtp47fqxalKVbsx5vLXNkFGKJB6Q+unztqmSkiSDEHv1rmnJZbRrFOgbHbUt6EnFvkiSCCDu1qybRYKclZkR2zwz35dlPuROzkpAVAxCRpnuiOOWvCpPatkjnQvEM4xamDOumUj6q45zuRotEN76OFHQJRhBgiYSIPjKGsHP8mofZ6Vi4CwsqUFkjeCdSrszPrq9bGsm1PQrJCgRwGZPmNIWlo0i4cCWkgEghO4b4J10Ov5OalVqhsrt209z5OQBVmQMknMg8RkSfyK5svaSeb5rASuScQB6XRyOEDIyEjPv10tO0kBx1IcIQEiUpAIETnlBxSM5Jmj7MvLbCFMNl1aCnEtWvjTACZAE7p8udLJNdDHGy7NbqWFEnJMHPQYcgQauKtnHmUExlnGkxx8m6krJxKuaUEpEgHIcRoJ0A4VMXKREHTL7a6oQWLZzt7M121tMssl1IzxAAxknhA35bvtql7RLzlyMRW2laQoc5iQV5T0ZjIHOtR2m0kMhKRjUFpKQElWYVOLvEAzGVVO4bStxJeCluJhP6TFkOkZjfoct1c7ajLo2W0VzY7GbiQecgTiIgAg56HpQN9RjrK+eCDqNMpny93ZV+5NbFW7JQgJCciSAk9+XjCDnluo3vPbM3KVrdGKUyBORxaZga5anu7BTptj/CqvXCzbqgKhKoxZwAZyJ89NG2icJGcEa576vu2bJJGFKf0a4IAyE9IwB3z5ahtm7MlZQEgTG7SO2hMTM620hbbygYGcZaCMst+lNmFQqIz7Ks3K+yHPFRyg9ugI8/Go9SEqcCk5hIBJ89dceT4rRDWyt3yiVEk8P9qSeSqAeyn96lGIKyzjTM0g8Rh0gV1xlpGTj2R4VnNGdXRwRXJFbWZ14ERRKcDSkCKpEs5ViR8Ms+61/lqu1YkfDLPutf5aGIjdvfC3/nnP31UbbvjN/MM/w00Xb3wt/wCec/fVRtu+M38wz/DTR9ARtdArlGSaYBik0vasyc6S5ynWz8znWcm0i49hXW+lApy6yogg65eUaUlzsqkDsqWt74YUkiTocuB4/ZWM5NVo1ikwbD2atwmE6FOfDXf5KstzshKVhWqiZ4g6TrmDNNNg3fTXhGUJ13+Nn3zVr2DaC4u22lZY0OKKhqAjAoZduICew1wckpSmaqooleSux1kick58TE7hUirY60ynmyryTM5Z+WKl79AtmXA2M0tlYJz6WIJGWlcdtBnjW4uAZBUQMv1W4HnFZSajojK+hgzycaS3LisKoWIE5A9mkTOXbTGxtkJJwhxwnWAGk+XFKv8ASKV2Zsc8y0cWRbQQAkHVAkknKZk6ampa22elM6q46qGu/RPHdWWT8FX+kRzUOFQQ2lYykJLyxlBAKiROXyRUiww6U+O+nsSnAPMkAeSpAEDLJPljs0QPzFHCZ3T/APWfto39kjBraL7QleMgfKBPlxQaJY8rxcXKminNKUqBnI5GZA70eUnvMpoNwP8AlKPWPJVNs242y9lA5oZAxqlsnMeWrU5LyVSaei5vCdVrSOAWGx5AM6IhnOMbhA3FxLg03hYNcbB1zz3gAetWZpQax0v9J4bhrvpZ2Z0EFqcwMOGFAdHmiMQIOYlJ/ZGdV6/5GKlJSqTIPTGRJIM4kynzxVlZIRMdGc8uiTPYcvXT5hzPfP7OvaMjWkaYW0Ud/Y7iAecQogTBEkAEyAIkR2fVXdn2xmU5Tke7uq73jehEg40iRKTBMESNcqdBmAVZKgfGAJ84rSPFsfuGN8pNhKUokJKpB0Gk1VPetQWpJEYt2mQORMeWvQV9sttxtaSkDUdHI9+VZBtKxLN0tC4JTllvBzSfKDSknAqMlIz3aGzv0pSncBrlnUbcNKiDqDpVj2w8A8VJSJhO/s19dRN85mDxA3d9dnHN6JkkRXNmeFEdRBpYnOk3V511p7MWjgSfJSRFKpdyoi1TVITCVYkfDLPutf5artWJHwyz7rX+Whkkbt74W/8APOfvqo23fGb+YZ/hpou3vhb/AM85++qpa2LAv7PwkTb4bbnRMdDAmZjOI1jdQBWsJ13V1Ir0hy55D2g2IWW1Nsssfpm3VSsCcSjChmsrCsI1kEakCvN4NCdjFVpmnlnb76NsGzQ/dsNOrLbbjqELXphClAE55eetQ5c+5Y1s+xbWyVLcC4dccWE4pEAIb44s4EkAGSd2U20i41ZmTNpO/L8+apu22f0YFM7FnOKstowSMhwrh5Zs3ikL8mtiEqWI0wjzT/WrtyS2Zze0UZRFs4fO4hP2Uy5MbOIWtUkk4c9eNWbYNtG0XJ3W4H7Ts/ZWKtuxTeh5ykRKHBxSyn9p4ij37sNOHcELPmSeFE28vMji5bJ/8hVSe2Dht31a/onM9dUHefbWPL/QorQXZyQGWgIkNtjTEf7tMDPISacrQDkrPsUZ/wBKcjppXGUQlIMQEp1VwSBoO7fR1mBmYA3/AN2Drvmd9QAYT2+pHfr9fdSYXrOGcRyxqPZw/PqpTCOzyDHv9Wf1UoCQJ6XmSP8Ab+tJAcCYyGXcqeO45+aqlapjazpn/lpGn6id277KtqxxkxvUnLvkDKqe3/xZ4CPERqTHiJ8+Xnp9lx8lqbUCdJPcV+fcM+FKlORMDP8AUKT5xRGireMtxJwcfijSO2jlwayk8Okd/wCfXTIOLcBEg6aJBGZ4QrXf5qWtCRAJz/Y/06eaiFIgSCoZZEBef1j+ldaPDdw6XnBzHkpx0wY+c3f50biPjebzVINjokdlRDjnRH+dHH5SdxqZQde6u7idszYitvxu/wCwVmXK/Zc36jrKEH6k/ZWqqTkryfZVR5QbOxXaTxajzLP2Gnyx0EHsxXa2xJeIJyhI7uiPzFRN9ZZBKd2Qq/cpbE88RwCfqqt3VqQkkCN01hGbR0UU16wITnTFxqtm5E+5i1fWbjjpUlwrhpxCwrCEiCFN9+cGCQRBFZRyksUsXTzTa+cbQ6tCF5dIJUQDllpwr0eNt9nPKvBGpTXFI37qO2fPXozkPyItTsQNOKbeZfPPOOplAMYVCVKzQUBOE6QAdCTWzdEHm2rCj4ZZ91r/AC0x5TFg3j/gwi351fNCZ6AJiJzjhO6nyPhln3Wv8tMkTu9hv3N3dBhpbuBx1a8CSrCkLUZPDQ9+6rVyO5Y21g+rwttbrT1rbpKUpbcEhAzUlcE5E6KGpkHKN62Pyft7dTrluhLfPlK14fFUpIMKA0E4jplXnn3YuTfgl8CFNQ6jEltuZbSDhAIIyB3dx4VCeQyS5ZXWzry3duU3DyHZKmbSCEJCinOIKBJK1nCr40d+aJNXNHLco2L4FzKCFrMuYiFdFaVkEAZiEtb/AKqqjO0VpUFJwgjSEI9lOKaQ2Xy32raWFq22nBeJukNuXLa28K21oWfEWfF6ClJgg59IGFUryw27aXlwhVml1KcInGpUTA6KWzOCIg4SQZnWZzlzjqTW9e4ZaW7titKkIU63cB3pAYk9FHNqB11SrzHjWXJC0XFmfvbKdt0JcdaW2hZISpSSkKIzykcKmeT9yFqGWR9tab7qexTcWRJdS2holwhSSorUAUpSFTlOIjQySOFZxyS2Z0xxmuHljibRdmk8l7YDHkPi7u+nez0f2+5PBtlP7yqdcn7TCFeT1A13ZrEXF0ritA/ZQPbVKNRRm3si9qmXUjjcteZLRX/Wk9upi1fPFBHbnl9tK7Qb/Tt6/wB+s5a9G3j66S26mbdY4lAnvdR31wcn9FrokFCJiREDIAT5e+KLhz3TluLh3b8gDXXU9Ikxqcs1GOwbt1G75jvCU5dgM8aQgcZkxxUBHkT2H10BH6gPeVRu3iuNIA0w6z0Uzn/mpValbgrUDLCPLQMTbSc9NcsJJMdyu3LLjVRa/wCMOD/407h/h+qrkpPH1gp9dUxLf/8AYX82nflk2N9BcfJbWzwz3GIPnUdf60rmD8YHjiSfVPd6q4hvj6/sA0oFgK1SgjtQd2+Z+ymjMKsGQcgM/GBSeORHb+eJoO+dd8H1p0FdSmNPUqQPIqjNs59vdhPm0NMDj5PNk7pQdQR46dN+VT6ND5ahn7eW1ceju/WHnqcbTXd6dOzOR1A+yona9vLzR44h54qXQn6hTPajfiHgr8/VXZONohPZStubLTzxJ+Sn6qrF5sJxYUpDalJTkcKSqPNWi7TspcOXxRUlsGx5ts9IEKOLIRB0InyDzVyLhylRtnSMR5L7WtrW4Wq5Q4U4TGBRAkAjCpAjHM5FRAEd0R20L+0vbZxtZRZptUOLtm0Nla3FrWD01DxuilCSABn0iYTWje7FZst2aUoQlLjjxcyAk5KxqJ1iVD1VgW0EkKka8RurWCxljYPasZYhWicjrvZ1nbtXKrh5bshT1pBKFBJVnEBJzCFjEr4sd1AevlqJUvCSc80Iz9VWZfLcr2L4FzKAELH6TESrpLUsJAIyEKd3/XXS1oys77pvLG2v3GfBG1tNMoKQlSW2xJIzSlEkZAaqOggDOWl5sp1m9sedbW3iTalOJJEjoaTrG/hTj3K+SPh16npswwpDqm3MX6VAWMSQAM8tZ+UONej9s8n7e4U05cNpc5gqWjF4qVKAlRGhjCNcqpuiSmcpLTaFnht9lKK8SFOqS5gWW4UsqUgryGNSkgI0lJgCTWKe6C3cJvYu58I5pnnMSkqOLm070kjzVdOQ42g/fXgs7kNLS44pRdHOJUkLwpRCgYzOu7D3VUfdOaWnaTqXHEurCWwpxKQhK1c2mSEjJOe7sqYd0DIC3vjg5pZJakqwz4qiAMaRpMAA8QI4EIPMlKoPkI0IOhHYRScVJnZTq0owtrOFuVGDhSkqUQVKOSRBGZI1FadAW/kNsw2K7faN2wtVovnEgpGMo+JjcQQZbOJSc8zqN06hyM5PWTl1cPWTim0JKEYGllBBKcSsQPSSkq+LlmiMoisv2v7qVy7s9uzUpClJwhbiQZUG4wCSYUoEAlQAEgHPWo/kdtV23dxsuKQoiCQdRwI0UOw1zcrpWzSKs0Dlrs99DqEvXPhMiUnF4sGDKJhOe/fnwipLkfZdIHtqu2gU88pxZlSyVKMASTqcgBWgcl7IAiuBfKWjZ6RctnNQFUWzt83T8pwnzAD7Kc2oyNdtRke1Svrr01BNJHM2QlxYy6gxvePnATTTatlibCeLrXqWD9lWVTEqB7D6yKK9ZhQg7iDwzFcU/S220Wp0QhZy6UgScskA58Zk/XrXEtz4qSdcwme7pKgawcjuqbRYpBmM+Op85zpUIHCkvSsMyE8HWRpEaSonz4R9tc973OKP2V/f7BU0pPd9dAI/OGq/yhmQ/gqxqkR+qf5Va+eq65sudoFwTmiMhBkISIz0392tX0N0h4GOcxxnH2UpekKjyVZFI2Uo+Moj9VBKR+14x847qUGw0frzx5x2f3qlFtzunywP60mq2/VR5jVf5kiMyPVswzktXcoBY9fS9dKt2yh4yZ7sx5jn5iacsAzoB/lUfqNO0inH06ByGwYBSQPznTsChFdrshxqJDZykrpuR3GaWrhqq0Ij7tuVT+rTBu2WpRCHOb7f6b6lrkZ+SoS/VhBIyIgg65zXLyadmi2RnKvY1ql9l26UVoOJOFaiqSBiTAGZAPxc/GjOYrI/dA2cq8VcX9qytNsjm0kqGArmUY0IjxBhSnKfriw8srlTiipxZWRpO4cAN3kqBR7ptw1ZO2iShJViCXFA9EOTjAIMJUZMKIiSTlrWfHNSlpGjTSM0ZbKyB6zoAMyT2AUrcXxwc0gkNSFYflKAIxqHGCQOAMcSXA2U6hK8TaxiblJg4VJCkklKhkoQk5gkZGoyK70YExyRYu13bYsSoXOZRhUlByBxZqIEYZkHUTW+7FtL28Pg+0lKRhZadwowoLizgOJRRkoIWlQKIiVCQYFYNyHaWraNsltxLLhdSEOLQlxKVHQlKsjnl5a0Dl+q+ZvrEXVxjWpTJBb6CR0sLgAATqRP/dUTBFPtdt3Fvd3htXFtuY3FSgScKFqKgcjlhJV/2CmvKC4K3EvvqLrjjTXjEkrVzaZUozJAyHaewGme0r9xm9fU0tTauddEpUUmCtQIy1BGo0NOuUwDgZWkRht2UrSPikiQR+qcUdhy3iarYEV77OjxVlHYj9GPMmK43fPKUQHHCpwYDClSsKI6Jz6QJjI1Mci+Qz+03FoYKE82EqWVkiEqWEyIGcSTHAcakuVHIV/ZNyhzCX2W3GyHcBShTiQlwoIkwNROhg7wQHroBXk/7kG0Lh1xCkC35opCy8SM1CRhCQceWeWWYzpurZS7S7dt1kFTSygkaGNCOwiD5a9FbP5ZWjzCXw+0lKkhZC3EIUnEJhQUZB+usO5b31iu+KrElQMqdcK1rC3FKklOPOOJ0JOWmfPy7iaQ7JbYjk6mtK5MnIVk+x70CtD5P7VAAzrz4upG0laNGtjkaNbDojy/Waidl7VSoKzpw1cLCYJRkO016UeRUjmcWSVdqPRcknx/MBS4eHyvqq1NCoc0IpIODjQ55PGqyQUK0KJzw40OdHGjJCD0KJzw40VSxxijJBQrQpAK/W9VcUSN4PqpZDoXiu0gJ+V6q4VH5Q81GSChxRVKpIrMeMKbPOq3KT5jSc0FD0LFHqGVdOA+M3u+VSw2gvgg9xqVyIKY4uFZ1A7XXDa+77a7dbVwKUFEZ5iDO7+lV/bW2gWl5/ma5eXkTNYxKltCzVc3CGUkBTigkE6CdT5BJ8lVjlZ7ll+06hCGw/zpIQWiTmkT0goDBlJzyyOdWjk9tezF3N2SkCC2vEpIQsGQThz8ugIz1y07aPLC0YYU8p9pSUpK4Q4halYRMJSDJP1b6PTryPkfg8muXzyVAFbgU2MAlSpQEk9EZ9EAzkK777O/GWV9i/0g8ypq08l+Qr+1rlbuEsMuOOEu4CpCXFBTgQBIncJ0EjeQDG8tOQz+zHEIfKFc4FKQUEmUpWUyZAiYBjgeMiu/XRgR7NypBTcW6lNOIUJwEgpJ0UkzMHMEHTuIqy7b2y9cXlgX1qW5ht1krEH9IUERkMoAV/3GqzYKDaFLWJxjChJ+MQtJxH9QYfKcuMSr10ty+s1LUVKKbXNRJPxeNJ7GRG3vhb/zzn76qlbezU9e2rKIl1thuCQkELQkEEns8sgRnFNtrWWK6f6KlnnXDCcgBjVBUoggT+TUjctpQtClBoFLLBSVOBSpCBkEgkEExJI0GWdJsDR/c92Lbs7QTbtrct71hl1FwUKbcbuAFohQkEDxpggEYBvGIjlZy9ubE3Vne83coWkhtxACHMDwIwKQAEyGzmRpiTmZFZS08bRxu4Rcc48RziS0tQKTJBDijCgTBlMZhWudRe0tpuXDqnHVFa1GSSZpY2Oz0HyiRsa42Ul1WdsiClTEB1tawEgqSMyuYBCwcznlnWDWqwFHDOGTEwDE5TG+KjJpe3diiUNUEXss9ttCKsFht8ga1nxvKWRtIiDXJL07Zupo17ZPK0gHONKlnuWUb6xW22wZ1p8vbB0H531n7MkPJGvW/K4yM8vyKctcrDWQW+2FZzPZGe+nA22oxqCI8kUvbmK4m1jlEMIJOfZ3UkxyiUoSDWe7Lu1uFKUAKUTvOEAASVE/FSACSdwBqVG3WWQUtIL6tC4slDQPFKB03ANxURPClUwbiXNzbqsolWW4b9KUtttFUlRgbtPsrPF7YUAUmT6pidRwn7aGz9qGOkqTn6s4Pril8x/Evp5Q9MpB040qdvKwn5QIy7Mxr5Ky97lC4DKUgECBM7jqJy31xXKtQCVZmfGygCCZjt0p1yB8TT2uUSiRlh4zH+9HvOUgSRB1OXDPd36+Y1kttyhUXMzCeB3x9s7/AMiW2ltD+yh0dIh8N5qVCUlrnMhOUmQY1oqaF8TQkcpTvOR/2puOVCpiPz5e6syb5RrIOLUQQEiRFOfftos4ipwvkEBKRCW1BSIJJ8ZKk48gJEdxqsZi+Joz/KmEZmohzledQaqfKG+S1zQbBOJhlwyfjLTJiN07u/dUHbvLcdbaUpLQWpIxLOFKQr4yid0GaWMmrC0Xx7lauFLAJSIlW4EwPrI8440geXORzqomfA70FZXzDjIRClFvpOLSpaRpnAzjQ9tVNV+Y1oXFJ+R5I0LafLLEvXdUJe8piUKE1SXdpEmaSXfGtV6Z+Re4iWudohShiJwyJiJjfE74rbdgJ2Nb7LU8MrZySovwXHFoBSSlJzxHMAIAzGWWdedFPE0QmumPFSMpSs3Pkny9ub42tnZc3bIQkBxxYC3MDMDAlBBTJbAgnXCrMQaHug7Ft3toKt3FuXF6+y0i3K1Ntt24K1yowAD4swBJxnecQxXZu03Ld1LjSihaTIIMVKOvG7ccuF3HNvAc4ourUSoyAA2oSokSITGQTrlVY10Kxryks1M3TrK4lpZbgEKACDAAI7PLJM5zT5Hwyz7rX+Wk9oNIWQpIZUVEqUQ6EKkxlhUQIBmCBmDnnT1VpF3ZmFJIFsYOYIBTJBGsb6qxUI7XsX7l+5LaSUNOrlKd2a84+MrChRJ/V7hUbt3xm/mGf4aatJukpcu2QJW4u5W0suc2BilMDEvDjxJKYCSpUwFAVVdu+M38wz/DTSQiNoUKFWAK6DXKFAHaUCsqSrs0DF2E1KW7QMbu6olk1aORzKV3bKVjECqcM4cRSkqSiRpiUEpn9as56Vgi07M5KWjZDd3crZfUmSlLeJDUplIcUfjER0U6TBM1AtWvS/Iq3s8oBtW4aVduNMhC0oS2hKsTgdOkkmQFJSDwCyYplcu+AFTr2FV6sktokLSyCTLqtxUfijdrXMpO6fZZLcmthXtviUi2SUuIwkPpRCkSDGFSkmNO+p3mXhrZbPH7GvpKyZ/a6lnGtRWo6qUSonymiNbVAP8ASh8UnthZrwL5OTWz2z/lQoz2QVZ107ScSM760b+baQo+pFZV77iRBjuyzqatuU7a5D6Co/4iCEL8sjCs9pz7TUPiaCye5WbYQ8ylpTyrlYcxc6WgzgQQQUDQqkkHyVXdpOIWTzbaWk5BKQVKA6IBMqzMkT5aUW5Zr/6l1I4KZxHzpOdLeG7NQnpOXL0bkJS0O6VZx5aqKUekwIvZNulK0KUjHhWlRSc8cK8SN8gR5am9vtNIauWkHClN4MAGuFKH0nLsGEeamSuXbbUiytUMKOXOrJfeHaFKyQe6ab8n9mOXLVzzZBc/RjpKCYQpZK1Sf8iZPAmm77egsb7MtVOLwMoU4tQ0Ak9py0HblVu2PyRU20/zzbJfWlSW21rQV4cBAUgBUJUHCiVHcgxrVV2jt1LCDbWizh/5zyci8rgDqGhoBv1qtKvfPVOMpfgrL3f27IubVq6VhS2w2l7CcRThLhCZRMSCgZTGKhtti0eWi4LhbtwkMjmmyVFbZUAkIUolI5vCcSjnHExVCXemKbqvaftP7Cy23pZabvm2XecbU2wUKIwknnUKiOIBV5jVKeia49czTRblaRhQrOOJzpNRrhNcrUQKFChTEChQoUAdmr5s5AHgqylcA26CUgrQolKSnEDAaPSgLBJyjCc5oVXzZt22QwyrGFA2roUCcMHmUwpOIA+LAyJlYzABqZAV7lJPOLnrFwR3YkjzSD665dcw7gUXlIIbbQRzRVBQkJOYVmMq1ja2xLcuqlho5nVtB1UondxJPlpl7w2/V2fRo9lRkhmW+A2/WD6FX3qHgNv1g+hV96tS94bfq7Po0eyh7w2/V2fRo9lPMRlvgNv1g+hV96h4Db9YPoVferUveG36uz6NHsoe8Nv1dn0aPZRmBlvgNv1hXoVfeoeA2/WD6FX3q1L3ht+rs+jR7KHvDb9XZ9Gj2UZgZem0Y6wfQq+9Uhsl5ll5twXBltaFj9CoeIoK+V2VoPvDb9XZ9Gj2UYbAturs+iR7KTlYygrdZKiQ+UgqJA5pWQnIeNworzrRMm4JJ1JaWSfOqtB94Lbq7PokeygdgW3V2fRI9lTaAzdRZj4QfQq+9REcx1g+hV96tJOwbbq7Po0eyue8Nv1dn0aPZVZIDOwWOsH0KvvUq0tnrB9Cr71X/wB4bbq7Po0eyjJ2BbdXZ9Ej2UZIDP8AGxPwg+hV96jHmf8AHPoVfeq/DYFt1dn0SPZQ94Lbq7PokeylkBnw5mf7/wD8KvvUcrZE/wBpInIw0sSOB6WY7Kv3vBbdXZ9Ej2UDsC26uz6JHsotAZ4Sx/jn0KvvUg4GOsH0KvvVpR2BbdXZ9Ej2UU7Bturs+jR7KeSAzNSGD/1B9Cr71E8HY6wfQq+9Wn+8Nv1dn0aPZXPeG36uz6NHsp5IDLzasdYPoVferngVv1hXoVferUfeG36uz6NHsoe8Nv1dn0aPZRkFGW+A2/WD6FX3qHgNv1g+hV96tS94bfq7Po0eyh7w2/V2fRo9lGYjLfAbfrB9Cr71DwG36wfQq+9Wpe8Nv1dn0aPZQ94bfq7Po0eyjMDLfAbfrB9Cr71DwG36wfQq+9Wpe8Nv1dn0aPZQ94bfq7Po0eyjMDLfAbfrB9Cr71S9o+lb7PNkqShyzSSU4ScGJJMScsRHqq9+8Nv1dn0aPZTzZOxGA6mGGhmNG0DRSSN3EA+Sk5DP/9k="/>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5368" name="Picture 8" descr="http://t3.gstatic.com/images?q=tbn:ANd9GcQW4MsPTWQe5s4nIYOqYHqJ6-8w8lDDvVYGdj-eHAvxG8Ym5erGteXp96qNvg"/>
          <p:cNvPicPr>
            <a:picLocks noChangeAspect="1" noChangeArrowheads="1"/>
          </p:cNvPicPr>
          <p:nvPr/>
        </p:nvPicPr>
        <p:blipFill>
          <a:blip r:embed="rId2" cstate="print"/>
          <a:srcRect/>
          <a:stretch>
            <a:fillRect/>
          </a:stretch>
        </p:blipFill>
        <p:spPr bwMode="auto">
          <a:xfrm rot="966580">
            <a:off x="5757530" y="4287059"/>
            <a:ext cx="2590800" cy="1771651"/>
          </a:xfrm>
          <a:prstGeom prst="rect">
            <a:avLst/>
          </a:prstGeom>
          <a:noFill/>
        </p:spPr>
      </p:pic>
      <p:sp>
        <p:nvSpPr>
          <p:cNvPr id="8" name="TextBox 7"/>
          <p:cNvSpPr txBox="1"/>
          <p:nvPr/>
        </p:nvSpPr>
        <p:spPr>
          <a:xfrm rot="1121188">
            <a:off x="5491584" y="6018156"/>
            <a:ext cx="1348755" cy="369332"/>
          </a:xfrm>
          <a:prstGeom prst="rect">
            <a:avLst/>
          </a:prstGeom>
          <a:noFill/>
        </p:spPr>
        <p:txBody>
          <a:bodyPr wrap="square" rtlCol="0">
            <a:spAutoFit/>
          </a:bodyPr>
          <a:lstStyle/>
          <a:p>
            <a:r>
              <a:rPr lang="en-US" dirty="0" smtClean="0"/>
              <a:t>Quran </a:t>
            </a:r>
            <a:endParaRPr lang="en-US" dirty="0"/>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Terms</a:t>
            </a:r>
            <a:endParaRPr lang="en-US" dirty="0"/>
          </a:p>
        </p:txBody>
      </p:sp>
      <p:sp>
        <p:nvSpPr>
          <p:cNvPr id="3" name="Content Placeholder 2"/>
          <p:cNvSpPr>
            <a:spLocks noGrp="1"/>
          </p:cNvSpPr>
          <p:nvPr>
            <p:ph idx="1"/>
          </p:nvPr>
        </p:nvSpPr>
        <p:spPr/>
        <p:txBody>
          <a:bodyPr/>
          <a:lstStyle/>
          <a:p>
            <a:r>
              <a:rPr lang="en-US" dirty="0" smtClean="0">
                <a:solidFill>
                  <a:srgbClr val="FF0000"/>
                </a:solidFill>
              </a:rPr>
              <a:t>Reincarnation</a:t>
            </a:r>
            <a:r>
              <a:rPr lang="en-US" dirty="0" smtClean="0"/>
              <a:t>: Spirits return to earth many times in different forms</a:t>
            </a:r>
          </a:p>
          <a:p>
            <a:r>
              <a:rPr lang="en-US" dirty="0" err="1" smtClean="0">
                <a:solidFill>
                  <a:srgbClr val="FF0000"/>
                </a:solidFill>
              </a:rPr>
              <a:t>Triptaka</a:t>
            </a:r>
            <a:r>
              <a:rPr lang="en-US" dirty="0" smtClean="0"/>
              <a:t>: Sacred Buddhist text collected after Buddha died. It contains his teachings recorded by his followers</a:t>
            </a:r>
          </a:p>
          <a:p>
            <a:r>
              <a:rPr lang="en-US" dirty="0" smtClean="0">
                <a:solidFill>
                  <a:srgbClr val="FF0000"/>
                </a:solidFill>
              </a:rPr>
              <a:t>Pilgrimage</a:t>
            </a:r>
            <a:r>
              <a:rPr lang="en-US" dirty="0" smtClean="0"/>
              <a:t>: Journey to a sacred place</a:t>
            </a:r>
          </a:p>
          <a:p>
            <a:r>
              <a:rPr lang="en-US" dirty="0" smtClean="0">
                <a:solidFill>
                  <a:srgbClr val="FF0000"/>
                </a:solidFill>
              </a:rPr>
              <a:t>Mecca</a:t>
            </a:r>
            <a:r>
              <a:rPr lang="en-US" dirty="0" smtClean="0"/>
              <a:t>: a city in Western Saudi Arabia; birthplace of the prophet Muhammad and most holy city for Islamic people</a:t>
            </a:r>
            <a:endParaRPr lang="en-US"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Originated in the Middle East around 622 CE. </a:t>
            </a:r>
          </a:p>
          <a:p>
            <a:r>
              <a:rPr lang="en-US" dirty="0" smtClean="0"/>
              <a:t>The prophet Muhammad founded Islam on a sacred journey called </a:t>
            </a:r>
            <a:r>
              <a:rPr lang="en-US" dirty="0" err="1" smtClean="0"/>
              <a:t>hijra</a:t>
            </a:r>
            <a:r>
              <a:rPr lang="en-US" dirty="0" smtClean="0"/>
              <a:t>.</a:t>
            </a:r>
          </a:p>
          <a:p>
            <a:r>
              <a:rPr lang="en-US" dirty="0" smtClean="0"/>
              <a:t>Quran is the scripture that the followers of Islam study and practice.</a:t>
            </a:r>
          </a:p>
          <a:p>
            <a:r>
              <a:rPr lang="en-US" dirty="0" err="1" smtClean="0"/>
              <a:t>Sharia</a:t>
            </a:r>
            <a:r>
              <a:rPr lang="en-US" dirty="0" smtClean="0"/>
              <a:t> is the set of laws of Islam</a:t>
            </a:r>
          </a:p>
          <a:p>
            <a:r>
              <a:rPr lang="en-US" dirty="0" smtClean="0"/>
              <a:t>Basic Islamic faith is stated in The Five Pillars:</a:t>
            </a:r>
          </a:p>
          <a:p>
            <a:pPr lvl="1"/>
            <a:r>
              <a:rPr lang="en-US" dirty="0" smtClean="0"/>
              <a:t>Faith in one God, Allah. MONOTHEISTIC. </a:t>
            </a:r>
          </a:p>
          <a:p>
            <a:pPr lvl="1"/>
            <a:r>
              <a:rPr lang="en-US" dirty="0" smtClean="0"/>
              <a:t>Five times daily prayer toward Mecca</a:t>
            </a:r>
          </a:p>
          <a:p>
            <a:pPr lvl="1"/>
            <a:r>
              <a:rPr lang="en-US" dirty="0" smtClean="0"/>
              <a:t>Help for the poor</a:t>
            </a:r>
          </a:p>
          <a:p>
            <a:pPr lvl="1"/>
            <a:r>
              <a:rPr lang="en-US" dirty="0" smtClean="0"/>
              <a:t>Fasting during the holy month of Ramadan</a:t>
            </a:r>
          </a:p>
          <a:p>
            <a:pPr lvl="1"/>
            <a:r>
              <a:rPr lang="en-US" dirty="0" smtClean="0"/>
              <a:t>Pilgrimage to holy city of Mecca</a:t>
            </a:r>
          </a:p>
          <a:p>
            <a:pPr lvl="1"/>
            <a:endParaRPr lang="en-US" dirty="0"/>
          </a:p>
        </p:txBody>
      </p:sp>
      <p:pic>
        <p:nvPicPr>
          <p:cNvPr id="17410" name="Picture 2" descr="http://t3.gstatic.com/images?q=tbn:ANd9GcRweUJdM-lrxeT1ewJP2WdA2YSWZljZSuZW7kq5JtOpNvvNi7tg9g"/>
          <p:cNvPicPr>
            <a:picLocks noChangeAspect="1" noChangeArrowheads="1"/>
          </p:cNvPicPr>
          <p:nvPr/>
        </p:nvPicPr>
        <p:blipFill>
          <a:blip r:embed="rId2" cstate="print"/>
          <a:srcRect/>
          <a:stretch>
            <a:fillRect/>
          </a:stretch>
        </p:blipFill>
        <p:spPr bwMode="auto">
          <a:xfrm>
            <a:off x="6781800" y="4724400"/>
            <a:ext cx="1905000" cy="1905000"/>
          </a:xfrm>
          <a:prstGeom prst="rect">
            <a:avLst/>
          </a:prstGeom>
          <a:noFill/>
        </p:spPr>
      </p:pic>
    </p:spTree>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Buddhism</a:t>
            </a:r>
            <a:endParaRPr lang="en-US" dirty="0"/>
          </a:p>
        </p:txBody>
      </p:sp>
      <p:sp>
        <p:nvSpPr>
          <p:cNvPr id="3" name="Content Placeholder 2"/>
          <p:cNvSpPr>
            <a:spLocks noGrp="1"/>
          </p:cNvSpPr>
          <p:nvPr>
            <p:ph idx="1"/>
          </p:nvPr>
        </p:nvSpPr>
        <p:spPr/>
        <p:txBody>
          <a:bodyPr>
            <a:normAutofit lnSpcReduction="10000"/>
          </a:bodyPr>
          <a:lstStyle/>
          <a:p>
            <a:r>
              <a:rPr lang="en-US" dirty="0" smtClean="0"/>
              <a:t>Founded when Siddhartha Gautama renounced his wealth to seek spiritual enlightenment in 560 BCE.</a:t>
            </a:r>
          </a:p>
          <a:p>
            <a:r>
              <a:rPr lang="en-US" dirty="0" smtClean="0"/>
              <a:t>Siddhartha Gautama (Buddha) meditated under a tree for some time. </a:t>
            </a:r>
          </a:p>
          <a:p>
            <a:r>
              <a:rPr lang="en-US" dirty="0" smtClean="0"/>
              <a:t>The legend of Buddha says that he was visited by both bad and good spirits. Eventually he reached enlightenment and he founded the Four Noble Truths, which is what the religion is based on.</a:t>
            </a:r>
          </a:p>
          <a:p>
            <a:r>
              <a:rPr lang="en-US" dirty="0" smtClean="0"/>
              <a:t>Buddhist believe that if you follow the Eight Fold Path to reach enlightenment. Also meditation is a very important part of Buddhist culture.</a:t>
            </a:r>
          </a:p>
          <a:p>
            <a:endParaRPr lang="en-US" dirty="0"/>
          </a:p>
        </p:txBody>
      </p:sp>
      <p:pic>
        <p:nvPicPr>
          <p:cNvPr id="16386" name="Picture 2" descr="http://t2.gstatic.com/images?q=tbn:ANd9GcQx8J5f2weYUyI-FSMSO-RvD8tC66ZLC_s9otNDG_96I7iUXba5cg"/>
          <p:cNvPicPr>
            <a:picLocks noChangeAspect="1" noChangeArrowheads="1"/>
          </p:cNvPicPr>
          <p:nvPr/>
        </p:nvPicPr>
        <p:blipFill>
          <a:blip r:embed="rId2" cstate="print"/>
          <a:srcRect/>
          <a:stretch>
            <a:fillRect/>
          </a:stretch>
        </p:blipFill>
        <p:spPr bwMode="auto">
          <a:xfrm>
            <a:off x="6477000" y="381000"/>
            <a:ext cx="2209800" cy="1648852"/>
          </a:xfrm>
          <a:prstGeom prst="rect">
            <a:avLst/>
          </a:prstGeom>
          <a:noFill/>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Hinduism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Very similar to Buddhism.</a:t>
            </a:r>
          </a:p>
          <a:p>
            <a:r>
              <a:rPr lang="en-US" dirty="0" smtClean="0"/>
              <a:t>Has no single founder.</a:t>
            </a:r>
          </a:p>
          <a:p>
            <a:r>
              <a:rPr lang="en-US" dirty="0" smtClean="0"/>
              <a:t>Originated when </a:t>
            </a:r>
            <a:r>
              <a:rPr lang="en-US" dirty="0" err="1" smtClean="0"/>
              <a:t>Harappan</a:t>
            </a:r>
            <a:r>
              <a:rPr lang="en-US" dirty="0" smtClean="0"/>
              <a:t> and Aryan cultures mixed in ancient India around 1500 BCE.</a:t>
            </a:r>
          </a:p>
          <a:p>
            <a:r>
              <a:rPr lang="en-US" dirty="0" smtClean="0"/>
              <a:t>Polytheistic</a:t>
            </a:r>
          </a:p>
          <a:p>
            <a:r>
              <a:rPr lang="en-US" dirty="0" smtClean="0"/>
              <a:t>Belief of one unifying spirit called Brahman. The spirit can manifest in many different forms </a:t>
            </a:r>
          </a:p>
          <a:p>
            <a:r>
              <a:rPr lang="en-US" dirty="0" smtClean="0"/>
              <a:t>Based on concept of reincarnation. </a:t>
            </a:r>
          </a:p>
          <a:p>
            <a:r>
              <a:rPr lang="en-US" dirty="0" smtClean="0"/>
              <a:t>Move closer to Brahman based on law of Karma.  </a:t>
            </a:r>
          </a:p>
          <a:p>
            <a:r>
              <a:rPr lang="en-US" dirty="0" smtClean="0"/>
              <a:t>Dharma (duties based on gender, position, and occupation)</a:t>
            </a:r>
            <a:endParaRPr lang="en-US" dirty="0"/>
          </a:p>
        </p:txBody>
      </p:sp>
      <p:sp>
        <p:nvSpPr>
          <p:cNvPr id="19458" name="AutoShape 2" descr="data:image/jpeg;base64,/9j/4AAQSkZJRgABAQAAAQABAAD/2wCEAAkGBhISERUSERAVEBUVEBIUFRQXFBQYFBYQFRUXFBQUExcYGyYiFxkjGRUUHy8gIygpLCwsFh8xNTAqNyYtLCkBCQoKDgwOGg8PGjAlHyQtLCosLCwqLSwyNSwsLCwpLCwsLCwsLCktLCwsLCwuLSwpLC0tMC0sKSwsLCksLDQsLP/AABEIAMIBAwMBIgACEQEDEQH/xAAcAAEAAQUBAQAAAAAAAAAAAAAABwIDBAUGAQj/xABFEAACAQICBwUECAQDBwUAAAABAgADEQQhBQYSMUFRYQcTInGRMoGhsSNCUmJywdHwFDOCklOy4RVDc6LC0vEIFjRjg//EABoBAQACAwEAAAAAAAAAAAAAAAAEBQECAwb/xAA0EQACAQMCAgkCBgEFAAAAAAAAAQIDBBEhMRLwBRNBUWFxgZGh0eEVIjJCscEUIyQzUvH/2gAMAwEAAhEDEQA/AINiIgCIiAIiIAiIgCIiAIiIAiIgCIiAIiVKIMpZPAsrCSpVl+lTvNHLBIp0ssop0by6cLMzD4WbSlo3aXIdZEnXUS3pWWVqaJcPPThpvKWjSeErxWjtkbpy/wAlZwSFZrBy9SlLDJNxWw1pg1qMmQqZKuvbY2MKJW6yidytawIiINTM0RgDXr0qIvepVRMrX8RA3nIefCd7pfswUmhSwjI71tuzq7NSAQXYuylrKbqAbDNgCBeRujkEEGxBuCN4I3ETPp6fxK1VrjEVe9W1qhdi9gb2uTmOhymyk0saGrgm86+5Z0po58PWqUKltqnUZGtexKm11uAbHeMtxiW8Zi3q1Hq1DtO7s7GwF2Y3JsMhmdwyiamxZiIgCIiAIiIAiIgCIiAIiIAiIgCIiAeiXFlAlazVnWBepiZ+EogzXoZsMHUkernBa2uHLU32C0ceV51ehNEZi4yM0eg8bYjjJZ1TwtOrYbNus8tf16kXwJb6L1LqpNUocRz1HU0ip7OW/wB00undCHaNhuyEnVcCgFtnha/GcfrRgBTB2U4b5wr0bqycalVpp6adj8SBb36rT4cEHY7RhXeJosVTAnZ6fTM3nIYtZf2lRzWWSriK4TT1RLBmTXExjLiOx5issM8iIm5HEREAREQBERAEREAREQBET0CAeRK+7M6TQfZ5jcWR3dBlU/WYWy6AzlUrU6S4ptJeJ1jRnPZHMRJm0Z2EKovia1z9lefmfkRM9+zfBUvZLA9FuT7svnKmp05axlwrL9CXTsXPeS9NSDFpk7gT5CGQjeCPOTlV1Fo2yp4s/hpgfMmafFdn9EX+ixw+93CuB5gW+c6Q6VhL9r9md/w6L2n8fciOJ3mI1FpuSuHxVKq4y7qorUKpbgq7fhY9NqctpPQVSi5R0am670cEH3SbSuqVXSL17tvh6karY1Kfjz3GuErEpEqAkhkaJWszcKDMNBMyk9pxmWVto8s6XRCgEbRksam6fVSoUZcTITw+LnT6A0sVYZ2Annb+1lNcSeq1XmXTUasOE+jV0hTIvtgeZznJa1aZFzs2ItacDX1vYZbUwdIawGou/OQ7mpdXkYwqpJJ507WRLfo6NKfFnJuMDq02Pqsi2QKu0zdL5AdZzOvuojYJVqBi6MbEkAEHdw4XykndlOHcYd8RUGyKhsnM01v4veSbdBeaTtu00i4UUd7u6i3LPvGPwA/qkmhGVOUOGW7xj1+mX6GlS6l1zp/tXP8AJA2JmGZkV3mOZ6qC0KS4eZHkRE3I4iIgCIiAIiIAiIgCIiAegTruz/s9r6TrBUGxRU/SViPCo+yv2n6etpyKjPlPsTUzAUaODpU6ChEVbADmN5J4m+8yJXqtTjTXbnXwWM+uuh2hpFy7jVaG7JdG4YDZoF3A/mOxZiedvZHuAm8Ojip2UAVegm2nIa49pOGwF1J72rb2F4H7zbl+fSQL+yt6kU55z4bvwO1KVetLhjrz8G8bRCWvUPDibD3zkdYdc9H4S4asNr7Kmx+GZkQ649rONxd1FXuKf2aZINurb/S0j+o5JJJJJNyTmSeZMjfg1Ktj8vAveXq9l8+Z1lN0XiTy/PTn2Jh0j2x4S57vDl+pW9/Uiaxe1ugx8WEsL8AoPuzMi6JLh0LaRWz92Y/EKq2S+fqTpg9NYTH0zsstawzp1SxKjiQx+kpjL2lNua2vMPSuilamKFdmejtd3SqvY1sJWtcUqhHtUzv+yRmNm2UQaP0hUoVFq0mKupBB/I9JNWCxK4qlTyATE01pFeALqWoZc0rKVH3TaQbi1lbTilJuL2b3T8+frZ2tyq8WpLGOcoiTTmimo1GRxZkNm6jgw6Wsb8jOm7OtQTjSHfJNqwJ3HnbnyjXMB6eGxBzZ6bU3vxakQrMep2j8JXqbrS9AKA38s7NuF1JIy6gA9SpkypWrVLXNP9Wz9NGcpUYxr674+Ta9qmq+j8LST+Ha1cMoYCwVqZ+0tvaFwQeV79I2V5KWuery6SUYvCuO8CAMhOWyODcrXID7rWBsRIyxeja1E2q0mQ9Rl7iMjNuj6maShKWZdqf31wcasZRlnHr4lSVZs8Ji9kTSpU6zY4PA1quVOk7+Sm3rJVWKxqSKFV9hmvpE85vtTtB1MdV2RdaSkGrU5Diq/ePwmZqz2W1KpDYgkC/8tN56M3DyGckt6uF0bRAqFaQAutJbBz1tvX8TW6AHOU1xcJrgoavv7F9WSZXEo6dvcbPHaUp4TDjIJTprsqvAsoyXyFgTysBvnzrrjrO2MrtUJ8IJCeRObHqfyE2OvWv9TGvsr4KS5Ko3bPIdOvGcU7ydY2PV/nnv2c8/JVVKigsLd7njtLc9JnkuEVsnliIiZNRERAEREAREQBERAEREA9EkvUntgfC0xSrhnUeyy2JtyIJHwkZz2Rrm1p3MeGoufA60qrp7Ew6zdvFWsnd4RWoKR4qjW7w9FsSFHxz4cYzx2mHq3LMWPMmavai81p2sKeMa+LeX7slK8lGPBFYXges0onpnklEKTyIiJk1EmLUjDnucGpytUwznoq1KlY3/AKLH3yKtD6ONestO9gTdm4LTXN2PkATJhoIVouyLss4GHpLnfvq4CWy/w6CgHqvWVHSM1mEPHPPyXPRtN4lPv0Rxmtf/AMTDE5F2xVS33WdAv+UzjRiSlRipt4j5EX3GdTr7jV/ie6TNMOi0V6937Z97lhONvJFjH/RTfbl+7yc+kauamh1WiNampkMtQ02v1GfRh8/CfOdbhdeFcfTUFqfeUC55kgFR7ztSKbz0NFWxp1NTWn0hJaSWfgmGlrJgd4w735fR/wDafnL517w9MXXDj+ohB794b0kOfxLWttNbltG3pKDUkX8Kg3qzs79Y2+STNK9r9cgrScUxYi1EbOX/ABGuwHlOE0npyrWJLtvNyLk3PNic2PnNaWlJMn0rWnT2RDqXUpaLTyK2eUXnkSTgiOTYiImTUREQBERAEREAREQBERAEREAREQBERAESulSZjZVLE7gBczsdWeyrGYthcCgp4tctbmEX/ScatenRWakkjrClOesUcXKqdMsQALkmwA3kz6H0T/6dsCoBr1q9Y2zW6ohPkouP7p1GiuyjRWGO1Swo2hudndiD0JbI+U0lXeMxj5Zwvv8ABhRjn8z9iH9StUzTFiNqoxG3yDA3FK/2VPic7rgL9qb7Selkw9E4sG60w9DBA/73EP8Az8Weg4X4KOckjEanU9g06aoiMNlgo/3XFFHI8ee7nfitcez2riCCEASmmxSp2sqoNwHK53n9BPK1Lhyq/wC4TWd9NMdy8+192h6ClVpOPBTePPnt+pA+MrEm5N759bdfPfMWdrpTsyxiXIos/wCAFvgJVobsrxdU3ZCo65D3k/leekXSFsocXGseZW1LOtOeXjzzocUiE7heZCYBuOUmXRXZDTXKq5cjfTpLu/Ed48zszoKGqWBw4uyU0t0NV79dnIf3SBPpqm/+KLfjsvd4JELGlH9Usvw5yQHT0M53IT1lz/Yb/Zk519ZMDSyXDNU89hB8A3zmK2vGE3HR6EdTf/pnNdJV5fsXu/6RLVnT7Kb90QlU0O4+qZiVMIRwk5jSOh6+VTBdyTxRrG/u2fnPMR2c4HEi+FxLX+w1mP8Aa1mP9LHynWPSjX64vnw3+DlUsqPanHzWnuskDslpTO+1i7NsRQDOqitTW+09O52P+IpAanlzFus4ivhiplpQuadZZg8lZXs5UtVqixERJJCEREAREQBERAEREAREQBERAESpkI3gjzEpgy01uJm6L0Y1Zwq8/wB2mFJa7HNBo5aq67Qp09u3M3AAPS5+Eh3tx/j0XUJdpSjUm3PZa/Y6PULs0VVDuoUWvc7z1z4dTJPwVFKQ2aa+/cPXj6S3hcQCtgA2Sn2lzJGdxfK260x8bpBKY2qlQKOQP58PdPFTry4lVbzLvfZ5Z09k2+zTVyqkp1Xw9nYkbVSSblh6HL1OUYvEgLm2yOJ9chx9JGusnalSogikO9Ybl3IOrHf+981Wr3aetYbOJcA3sHA8G++ywFyhF7bQBBG8G15OhVuZUZNQeH25efbfHy/AzGxk8N+3adLp7tCw9LK+1vsO8NyfcP8AxMfQ+mcRizdaDUUO5+8faP4VtnMpFwtU953tBvvFVZv7g1z8PdNkumcNTFu9QDiSbD0BufUyplJLZPPfl/CX9om4jCOIRefU2GGwwQeJ2rEb9pgVU8izXA8lz6mY2P0zSpg7RFs7hbqLdT7TeqzlNZe0jDUltSqd61vaIsi/hBsPl5SLdMdoTMTY7ZvzIX1yJ92UsqFpc13pHC73hv8Av+X4YOPVwiuOs8c9xLWlNPl6Z7lwEAJuq+FLZ/S018SD74VxzIkXayaz16bWqZ39lgwZSOaMLhhObwOuGIp1e8VtnxXsBYe+289d863G0aGOo96lqbFWd1AybZF3cKMhUUZkC20oLCxBvawsY2806iznt3552JNGtCpFqi9fFc+/wcZiNZarH2iPUfAZTEbStQ72lOPwBpsVPD35HMEHiCCCD1mJLyFOnjMUU1W6uFLEpM2FLTNQfWM3WitcKlMjxTlZ6DNaltTmsNGafSFaD1eSfNWtd6eKCrVcpUAsldT9IvRr+2n3Wmn111MSqxKolKuQWUplQxK/ap8Eqc1yz6mRVo3SjU2BBtYyYtWdP08bhu5rHL7W9qdS3hqDpzHEdbSguLaVrNVIPTv7vB9689vAuKFWnWjxRXmvp9P7IXx2DamxDAgg2IO8HrMWSHrlodttxUAFank5+2N6vfjcWN+IIPOcBWpbJtL22rdbHXcqr606mXFHZluIiSitEREAREQBERAEREAqRCSABck2A6mTl2cdl6hBUqUwzkAkm3hv9UcvzkbdnGiBWxas4utPxW4FuF/nPqHRtMIqoMiAGcdSMh8pQdJ13OordNpfuxvrsv7fgmWNFdTS6zH5nt4LvMH/ANl4epTNKtSDoRYqwBvIU7Tuxv8AgUbFYVy9AG7U2zemCeB+so65233k+aR0ytIElgLb77vKQ92t9oFOrQahTJDMNk2bIjifK0jWtSjRmqNplyyuJvOPHw09PURhUrZnU2w9SEZIGouua4VRs1BScDZYE2DLfepOXLI8RxvI/iehuKEa8OCRGoV3RbaWc7pk1YvtUe389Pcy/lOK01r41QnxFv3znFRIVHoq3pPiS1Jb6RkliEUjLxeknqbzYch+fOY9Ksym6m37485REslFJYRAlVnKXG3qbGlp2qvH0JEVdPVm+tb5+pmuia9VDOcHV3ddrHGyupVLG7Ek9TKIidCO23qxN/qppd6TkKcwe9XkHpja9CBY9JoJn6GU94Typ1L+9SB8SJyrJODySbSTjWjg3uuGFVXOzbZVyq5knuai97R377AsPScownT63G1Vk3lVwyH8VOgEb4gic1U/ITS30gd7/DnkoiIkgrhOg1S00aNZSTZSdlvwnj5jf7pz8rptYgzlVpqpBxfaSLas6NRSRMusNPvqHeAfSYdQGt9fCMxXLn3dTL8NROUjPTGDzy93zt6Zid9oLSqhaL1DdCqU61zvw9YNh6t/7FbzWcxp7AGk9Sk+bUqrU2PQMbMPeD/cJTWknB4fZoeprU1UpuL9Oed0caZ5MjGUrH97/wB5++Y8vU8rJ5GcHCTixERMmgiIgCIiAIiVU1uQOZEGUsvBMnYzopRaow3A1W/CmY+NvTrJOq6T7uiazm1w1U+WYQfP+4Th9QCKej6zjIsyUR0XwlvUMB7pldouOK4WqF3LXWmeiICvzVPWeGvU61ZxzvJLyz9lj1PSdSpTUexYXt/78Eaa+a+4mrW7tKxVVzNrXLtmc7XyBtOHqVSxuxJPMz2vVLMWO8kmW57G3t4UIKEFgoriu6k3rp2IRESQRxERAEREAREQBERAE6PVPABmu/sk7TnPLD0vHUOXE2AHUWmiwuHLm24cTyH6zqccRh6Bo22alRVaqMvo6AN6dHozHZY/0/eEj15Z/Iu0sbKnh9bLZbeZo9K4w1aj1Dvd2c23XY8P3xmucWJHI2l6pVzv1v0vwA6fpMedYLCI9xPilkRETcjCImVovBGrWSmu9nA+O89JiTUU2zaEXKSiu07enT2cKw5YbD3/ABNVZ/kZka6naxG3v77B4eofxth0b/MoPvmPjG2qYWmL99X8A4mlSHc0supLekyNcqinHsinw0e7o36YekEf4o0oaect+Lfx9T2rwljwf9HDYlbjy/Y/Me8TXzY3ztzy/T4zBqjMy6p9x5a8WWpehREROpBEREAREQBLlA+IeYluIZmLw8kq6r6dtRqYbi7JVT8YF2X+rZUDqZ0mmcQuIQ3N0xVPaBGdq6qoqqLfWuEqAcQct8h/AaQNgQbMp3g5jiGHv9LCdronWFXRlqAtTazVUU2enUGYr0eVib8hcg2BBHnLiyxJyXfn1R62lUhVxKPbzz9yOtI4BqNRqbjNTv4FTmrA8QRY3mNJM1g0QlZFNVgwNxSxSCysd9mBtsPvJptbO5BXPa4TSmga1AnaXaUH21uVz3X4qc9xtLi3uVUXDLSXOxQXdnKjJyWsedzXRESWQBERAEREARE9VSTYC55CAeS5SoljlM7R+hKlU2C3IFyOAUb2djkoHEn4TapXpYb+SVq1QbGta9Kmf/qB/mP13cgcmHGdXGkdWTKds/1VNEXMNhxhLFgDXttJTa1qQt/Or8iBmFPQnKwfTYquajWDFyWLFje7ud7tf325C/EmW6uKZicy2020xJ8TG99pz6+XU5zF7wg5H3/H5zWFN7vc61a6wl2HVYrs5xAwaYyn9KrFg6gZp9k78wc+AtackRJy7JNc0el/DVuVgTuscwSOYM1/aT2XAu1bCgI58RTcjjfdTwPXdzsZVUekpU6zo3Omrw/XTPhjZ+eTpXtYy1pLxXivqiHImxrau4lTY4eofwqXHqtxFPV7EHfRamOdT6Mer2lz1tPGeJe5XqjUb4eF58jXTq9XdFlF2j4alVSFvb6PDn+ZVblcXA6XPKe6O1ep07VHIrMMwSCMOpF95I2qp+6ot57ptcLhKmKZqdC+zk1eu5Crsj69VtyUxwXpxNgINev1n5Ibdr55flqXVjYum+sq+n3M7V91758YR9Dg6YZAfrVR4cOnmX8Z6BpzOJrEipVY3Jutze5qVb3/AOQOfeJuNN6SRlp4PCAtSRr7VrNXxBFjVYfVFslB3DM7zOa0riR4aaEMqX8Q3NVa224PLJVHRQeM50oa45x9ydc1eCPi/wCOfoa+o/GWcV7Z85cAubfvrLFV7sTzJllFannq8sx9SiIidCGIiIAiIgCIiAV06hU3E2GFxxDBkYqwzFjnfpzmsiaSgpbnelXlT22Oz0ZrPsXzFIsLONkNQqAXyqU7Ze4EZ5Ab5tBjKJFwThjmAVJq4UnO4Ug7dK54Asegkfrij9bPrx9ePvl2jiypujlT5kG3KQ52qexbU+kO/U63F6tLVuVpB93jw5V9+YJprYoN/tJec7idXiCdmopsbEMShHQ7YE8p6UI9pVb1U+7Zy99jNtS1se1mqVuWy2xXQj8L7IB9YSq09tufUT/xau6w+e40LaFrcE2hzVlYfAyn/ZFb/DI87D5zpk1gpnMvTHRsDR/6Lz1tO0uD0V/DgkP+YTbr6nd8M4O1t/8At8/Y5ldEvzQf1r+RmVhtXKj32A1S2/Ypu3zAE2y6zKCbVHXhenhcPSa3R1a4mFjtPh8m76qL5d7XLW6hVUW9ZnrKr2XPqY6q2jvz7FxdWAn850p2GfeVVuDwBpU7vxl7aw1IXAevu3AUaJy+0fHUHTwmaSpjmG4KnULn6teWGq3O0zXPvLfH9Zt1cpfqYdanDSCNljtNPUXYuKdPhSQFadxkCfrOchmxv1mueoSL7hw/QCWXe5y3dZRO8YKOxCnXcme7U8iJuRzP0Ppd8PUDrwOYk5YLX2jWwqksHSwvcFjTYjNHA8Vr5XGY4XBAPz9MjB456TbSNbKxHArxDDiJX3ljG4xJPD/leJOtrvq8RnrH5XkSppavh28R72mCSQ6rSxNEjiVLWKgcrm01608MMxpFF6jBkOPKy5es4yhpg70dqTcRc2v0P6+pntXSNQ5sdv7xUN/zWM4RtHFYZeq9puP5X/H9rJ1NTFYBTtO2IxrA5bWzRQjqdp2I6eGYuk9YKtZBTATC0AbimoKU729o3u1Vst52jynLtj2+1byy+UstVJz39f8AWSI25wnfL9u5ssRpEKClK+dw1Q5My/ZUfVU8eJ42GU1jNKCxlJqW3b+f6SRCCjsVdWu5PLPXe3nu/WWYidksEGUuJiIiZNRERAEREAREQBERAEREA9ViNxtKxXPT0EtxBlSa2Ze/ifuj1b8jPO/P7v8ArLUTGEbdZIumueQH76ylapG4keUoiMGOJ956WvvznkRMmoiIgCIiAIiIAnoM8iAV96eZ9Z4XPM+spiYwZ4n3iIiZMG3w2qmJqKj0qfeB12hskGy3Zczu3qb55ZXteXk1IxhVm7n2XRLbSm7s/dhRY2uG355TX0dN4lFCJiayKNyrVcKB0ANpcGseLGQxdcf/ALVP+7qYBcr6r4pF22oMAATvUmylQ3hBvkXUHLLPkbYg0ZVsSEuBvsQfz8vUc5cGnsTYj+JrWJJI717Ek3JIvxOcsHG1P8R/7j584BYiIgCIiAIiIAiIgCIiAIiIAiIgCIiAIiIAiIgCIiAIiIAiIgCIiAIiIAiIgCIiAIiIB//Z"/>
          <p:cNvSpPr>
            <a:spLocks noChangeAspect="1" noChangeArrowheads="1"/>
          </p:cNvSpPr>
          <p:nvPr/>
        </p:nvSpPr>
        <p:spPr bwMode="auto">
          <a:xfrm>
            <a:off x="0"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0" name="AutoShape 4" descr="data:image/jpeg;base64,/9j/4AAQSkZJRgABAQAAAQABAAD/2wCEAAkGBhISERUSERAVEBUVEBIUFRQXFBQYFBYQFRUXFBQUExcYGyYiFxkjGRUUHy8gIygpLCwsFh8xNTAqNyYtLCkBCQoKDgwOGg8PGjAlHyQtLCosLCwqLSwyNSwsLCwpLCwsLCwsLCktLCwsLCwuLSwpLC0tMC0sKSwsLCksLDQsLP/AABEIAMIBAwMBIgACEQEDEQH/xAAcAAEAAQUBAQAAAAAAAAAAAAAABwIDBAUGAQj/xABFEAACAQICBwUECAQDBwUAAAABAgADEQQhBQYSMUFRYQcTInGRMoGhsSNCUmJywdHwFDOCklOy4RVDc6LC0vEIFjRjg//EABoBAQACAwEAAAAAAAAAAAAAAAAEBQECAwb/xAA0EQACAQMCAgkCBgEFAAAAAAAAAQIDBBEhMRLwBRNBUWFxgZGh0eEVIjJCscEUIyQzUvH/2gAMAwEAAhEDEQA/AINiIgCIiAIiIAiIgCIiAIiIAiIgCIiAIiVKIMpZPAsrCSpVl+lTvNHLBIp0ssop0by6cLMzD4WbSlo3aXIdZEnXUS3pWWVqaJcPPThpvKWjSeErxWjtkbpy/wAlZwSFZrBy9SlLDJNxWw1pg1qMmQqZKuvbY2MKJW6yidytawIiINTM0RgDXr0qIvepVRMrX8RA3nIefCd7pfswUmhSwjI71tuzq7NSAQXYuylrKbqAbDNgCBeRujkEEGxBuCN4I3ETPp6fxK1VrjEVe9W1qhdi9gb2uTmOhymyk0saGrgm86+5Z0po58PWqUKltqnUZGtexKm11uAbHeMtxiW8Zi3q1Hq1DtO7s7GwF2Y3JsMhmdwyiamxZiIgCIiAIiIAiIgCIiAIiIAiIgCIiAeiXFlAlazVnWBepiZ+EogzXoZsMHUkernBa2uHLU32C0ceV51ehNEZi4yM0eg8bYjjJZ1TwtOrYbNus8tf16kXwJb6L1LqpNUocRz1HU0ip7OW/wB00undCHaNhuyEnVcCgFtnha/GcfrRgBTB2U4b5wr0bqycalVpp6adj8SBb36rT4cEHY7RhXeJosVTAnZ6fTM3nIYtZf2lRzWWSriK4TT1RLBmTXExjLiOx5issM8iIm5HEREAREQBERAEREAREQBET0CAeRK+7M6TQfZ5jcWR3dBlU/WYWy6AzlUrU6S4ptJeJ1jRnPZHMRJm0Z2EKovia1z9lefmfkRM9+zfBUvZLA9FuT7svnKmp05axlwrL9CXTsXPeS9NSDFpk7gT5CGQjeCPOTlV1Fo2yp4s/hpgfMmafFdn9EX+ixw+93CuB5gW+c6Q6VhL9r9md/w6L2n8fciOJ3mI1FpuSuHxVKq4y7qorUKpbgq7fhY9NqctpPQVSi5R0am670cEH3SbSuqVXSL17tvh6karY1Kfjz3GuErEpEqAkhkaJWszcKDMNBMyk9pxmWVto8s6XRCgEbRksam6fVSoUZcTITw+LnT6A0sVYZ2Annb+1lNcSeq1XmXTUasOE+jV0hTIvtgeZznJa1aZFzs2ItacDX1vYZbUwdIawGou/OQ7mpdXkYwqpJJ507WRLfo6NKfFnJuMDq02Pqsi2QKu0zdL5AdZzOvuojYJVqBi6MbEkAEHdw4XykndlOHcYd8RUGyKhsnM01v4veSbdBeaTtu00i4UUd7u6i3LPvGPwA/qkmhGVOUOGW7xj1+mX6GlS6l1zp/tXP8AJA2JmGZkV3mOZ6qC0KS4eZHkRE3I4iIgCIiAIiIAiIgCIiAegTruz/s9r6TrBUGxRU/SViPCo+yv2n6etpyKjPlPsTUzAUaODpU6ChEVbADmN5J4m+8yJXqtTjTXbnXwWM+uuh2hpFy7jVaG7JdG4YDZoF3A/mOxZiedvZHuAm8Ojip2UAVegm2nIa49pOGwF1J72rb2F4H7zbl+fSQL+yt6kU55z4bvwO1KVetLhjrz8G8bRCWvUPDibD3zkdYdc9H4S4asNr7Kmx+GZkQ649rONxd1FXuKf2aZINurb/S0j+o5JJJJJNyTmSeZMjfg1Ktj8vAveXq9l8+Z1lN0XiTy/PTn2Jh0j2x4S57vDl+pW9/Uiaxe1ugx8WEsL8AoPuzMi6JLh0LaRWz92Y/EKq2S+fqTpg9NYTH0zsstawzp1SxKjiQx+kpjL2lNua2vMPSuilamKFdmejtd3SqvY1sJWtcUqhHtUzv+yRmNm2UQaP0hUoVFq0mKupBB/I9JNWCxK4qlTyATE01pFeALqWoZc0rKVH3TaQbi1lbTilJuL2b3T8+frZ2tyq8WpLGOcoiTTmimo1GRxZkNm6jgw6Wsb8jOm7OtQTjSHfJNqwJ3HnbnyjXMB6eGxBzZ6bU3vxakQrMep2j8JXqbrS9AKA38s7NuF1JIy6gA9SpkypWrVLXNP9Wz9NGcpUYxr674+Ta9qmq+j8LST+Ha1cMoYCwVqZ+0tvaFwQeV79I2V5KWuery6SUYvCuO8CAMhOWyODcrXID7rWBsRIyxeja1E2q0mQ9Rl7iMjNuj6maShKWZdqf31wcasZRlnHr4lSVZs8Ji9kTSpU6zY4PA1quVOk7+Sm3rJVWKxqSKFV9hmvpE85vtTtB1MdV2RdaSkGrU5Diq/ePwmZqz2W1KpDYgkC/8tN56M3DyGckt6uF0bRAqFaQAutJbBz1tvX8TW6AHOU1xcJrgoavv7F9WSZXEo6dvcbPHaUp4TDjIJTprsqvAsoyXyFgTysBvnzrrjrO2MrtUJ8IJCeRObHqfyE2OvWv9TGvsr4KS5Ko3bPIdOvGcU7ydY2PV/nnv2c8/JVVKigsLd7njtLc9JnkuEVsnliIiZNRERAEREAREQBERAEREA9EkvUntgfC0xSrhnUeyy2JtyIJHwkZz2Rrm1p3MeGoufA60qrp7Ew6zdvFWsnd4RWoKR4qjW7w9FsSFHxz4cYzx2mHq3LMWPMmavai81p2sKeMa+LeX7slK8lGPBFYXges0onpnklEKTyIiJk1EmLUjDnucGpytUwznoq1KlY3/AKLH3yKtD6ONestO9gTdm4LTXN2PkATJhoIVouyLss4GHpLnfvq4CWy/w6CgHqvWVHSM1mEPHPPyXPRtN4lPv0Rxmtf/AMTDE5F2xVS33WdAv+UzjRiSlRipt4j5EX3GdTr7jV/ie6TNMOi0V6937Z97lhONvJFjH/RTfbl+7yc+kauamh1WiNampkMtQ02v1GfRh8/CfOdbhdeFcfTUFqfeUC55kgFR7ztSKbz0NFWxp1NTWn0hJaSWfgmGlrJgd4w735fR/wDafnL517w9MXXDj+ohB794b0kOfxLWttNbltG3pKDUkX8Kg3qzs79Y2+STNK9r9cgrScUxYi1EbOX/ABGuwHlOE0npyrWJLtvNyLk3PNic2PnNaWlJMn0rWnT2RDqXUpaLTyK2eUXnkSTgiOTYiImTUREQBERAEREAREQBERAEREAREQBERAESulSZjZVLE7gBczsdWeyrGYthcCgp4tctbmEX/ScatenRWakkjrClOesUcXKqdMsQALkmwA3kz6H0T/6dsCoBr1q9Y2zW6ohPkouP7p1GiuyjRWGO1Swo2hudndiD0JbI+U0lXeMxj5Zwvv8ABhRjn8z9iH9StUzTFiNqoxG3yDA3FK/2VPic7rgL9qb7Selkw9E4sG60w9DBA/73EP8Az8Weg4X4KOckjEanU9g06aoiMNlgo/3XFFHI8ee7nfitcez2riCCEASmmxSp2sqoNwHK53n9BPK1Lhyq/wC4TWd9NMdy8+192h6ClVpOPBTePPnt+pA+MrEm5N759bdfPfMWdrpTsyxiXIos/wCAFvgJVobsrxdU3ZCo65D3k/leekXSFsocXGseZW1LOtOeXjzzocUiE7heZCYBuOUmXRXZDTXKq5cjfTpLu/Ed48zszoKGqWBw4uyU0t0NV79dnIf3SBPpqm/+KLfjsvd4JELGlH9Usvw5yQHT0M53IT1lz/Yb/Zk519ZMDSyXDNU89hB8A3zmK2vGE3HR6EdTf/pnNdJV5fsXu/6RLVnT7Kb90QlU0O4+qZiVMIRwk5jSOh6+VTBdyTxRrG/u2fnPMR2c4HEi+FxLX+w1mP8Aa1mP9LHynWPSjX64vnw3+DlUsqPanHzWnuskDslpTO+1i7NsRQDOqitTW+09O52P+IpAanlzFus4ivhiplpQuadZZg8lZXs5UtVqixERJJCEREAREQBERAEREAREQBERAESpkI3gjzEpgy01uJm6L0Y1Zwq8/wB2mFJa7HNBo5aq67Qp09u3M3AAPS5+Eh3tx/j0XUJdpSjUm3PZa/Y6PULs0VVDuoUWvc7z1z4dTJPwVFKQ2aa+/cPXj6S3hcQCtgA2Sn2lzJGdxfK260x8bpBKY2qlQKOQP58PdPFTry4lVbzLvfZ5Z09k2+zTVyqkp1Xw9nYkbVSSblh6HL1OUYvEgLm2yOJ9chx9JGusnalSogikO9Ybl3IOrHf+981Wr3aetYbOJcA3sHA8G++ywFyhF7bQBBG8G15OhVuZUZNQeH25efbfHy/AzGxk8N+3adLp7tCw9LK+1vsO8NyfcP8AxMfQ+mcRizdaDUUO5+8faP4VtnMpFwtU953tBvvFVZv7g1z8PdNkumcNTFu9QDiSbD0BufUyplJLZPPfl/CX9om4jCOIRefU2GGwwQeJ2rEb9pgVU8izXA8lz6mY2P0zSpg7RFs7hbqLdT7TeqzlNZe0jDUltSqd61vaIsi/hBsPl5SLdMdoTMTY7ZvzIX1yJ92UsqFpc13pHC73hv8Av+X4YOPVwiuOs8c9xLWlNPl6Z7lwEAJuq+FLZ/S018SD74VxzIkXayaz16bWqZ39lgwZSOaMLhhObwOuGIp1e8VtnxXsBYe+289d863G0aGOo96lqbFWd1AybZF3cKMhUUZkC20oLCxBvawsY2806iznt3552JNGtCpFqi9fFc+/wcZiNZarH2iPUfAZTEbStQ72lOPwBpsVPD35HMEHiCCCD1mJLyFOnjMUU1W6uFLEpM2FLTNQfWM3WitcKlMjxTlZ6DNaltTmsNGafSFaD1eSfNWtd6eKCrVcpUAsldT9IvRr+2n3Wmn111MSqxKolKuQWUplQxK/ap8Eqc1yz6mRVo3SjU2BBtYyYtWdP08bhu5rHL7W9qdS3hqDpzHEdbSguLaVrNVIPTv7vB9689vAuKFWnWjxRXmvp9P7IXx2DamxDAgg2IO8HrMWSHrlodttxUAFank5+2N6vfjcWN+IIPOcBWpbJtL22rdbHXcqr606mXFHZluIiSitEREAREQBERAEREAqRCSABck2A6mTl2cdl6hBUqUwzkAkm3hv9UcvzkbdnGiBWxas4utPxW4FuF/nPqHRtMIqoMiAGcdSMh8pQdJ13OordNpfuxvrsv7fgmWNFdTS6zH5nt4LvMH/ANl4epTNKtSDoRYqwBvIU7Tuxv8AgUbFYVy9AG7U2zemCeB+so65233k+aR0ytIElgLb77vKQ92t9oFOrQahTJDMNk2bIjifK0jWtSjRmqNplyyuJvOPHw09PURhUrZnU2w9SEZIGouua4VRs1BScDZYE2DLfepOXLI8RxvI/iehuKEa8OCRGoV3RbaWc7pk1YvtUe389Pcy/lOK01r41QnxFv3znFRIVHoq3pPiS1Jb6RkliEUjLxeknqbzYch+fOY9Ksym6m37485REslFJYRAlVnKXG3qbGlp2qvH0JEVdPVm+tb5+pmuia9VDOcHV3ddrHGyupVLG7Ek9TKIidCO23qxN/qppd6TkKcwe9XkHpja9CBY9JoJn6GU94Typ1L+9SB8SJyrJODySbSTjWjg3uuGFVXOzbZVyq5knuai97R377AsPScownT63G1Vk3lVwyH8VOgEb4gic1U/ITS30gd7/DnkoiIkgrhOg1S00aNZSTZSdlvwnj5jf7pz8rptYgzlVpqpBxfaSLas6NRSRMusNPvqHeAfSYdQGt9fCMxXLn3dTL8NROUjPTGDzy93zt6Zid9oLSqhaL1DdCqU61zvw9YNh6t/7FbzWcxp7AGk9Sk+bUqrU2PQMbMPeD/cJTWknB4fZoeprU1UpuL9Oed0caZ5MjGUrH97/wB5++Y8vU8rJ5GcHCTixERMmgiIgCIiAIiVU1uQOZEGUsvBMnYzopRaow3A1W/CmY+NvTrJOq6T7uiazm1w1U+WYQfP+4Th9QCKej6zjIsyUR0XwlvUMB7pldouOK4WqF3LXWmeiICvzVPWeGvU61ZxzvJLyz9lj1PSdSpTUexYXt/78Eaa+a+4mrW7tKxVVzNrXLtmc7XyBtOHqVSxuxJPMz2vVLMWO8kmW57G3t4UIKEFgoriu6k3rp2IRESQRxERAEREAREQBERAE6PVPABmu/sk7TnPLD0vHUOXE2AHUWmiwuHLm24cTyH6zqccRh6Bo22alRVaqMvo6AN6dHozHZY/0/eEj15Z/Iu0sbKnh9bLZbeZo9K4w1aj1Dvd2c23XY8P3xmucWJHI2l6pVzv1v0vwA6fpMedYLCI9xPilkRETcjCImVovBGrWSmu9nA+O89JiTUU2zaEXKSiu07enT2cKw5YbD3/ABNVZ/kZka6naxG3v77B4eofxth0b/MoPvmPjG2qYWmL99X8A4mlSHc0supLekyNcqinHsinw0e7o36YekEf4o0oaect+Lfx9T2rwljwf9HDYlbjy/Y/Me8TXzY3ztzy/T4zBqjMy6p9x5a8WWpehREROpBEREAREQBLlA+IeYluIZmLw8kq6r6dtRqYbi7JVT8YF2X+rZUDqZ0mmcQuIQ3N0xVPaBGdq6qoqqLfWuEqAcQct8h/AaQNgQbMp3g5jiGHv9LCdronWFXRlqAtTazVUU2enUGYr0eVib8hcg2BBHnLiyxJyXfn1R62lUhVxKPbzz9yOtI4BqNRqbjNTv4FTmrA8QRY3mNJM1g0QlZFNVgwNxSxSCysd9mBtsPvJptbO5BXPa4TSmga1AnaXaUH21uVz3X4qc9xtLi3uVUXDLSXOxQXdnKjJyWsedzXRESWQBERAEREARE9VSTYC55CAeS5SoljlM7R+hKlU2C3IFyOAUb2djkoHEn4TapXpYb+SVq1QbGta9Kmf/qB/mP13cgcmHGdXGkdWTKds/1VNEXMNhxhLFgDXttJTa1qQt/Or8iBmFPQnKwfTYquajWDFyWLFje7ud7tf325C/EmW6uKZicy2020xJ8TG99pz6+XU5zF7wg5H3/H5zWFN7vc61a6wl2HVYrs5xAwaYyn9KrFg6gZp9k78wc+AtackRJy7JNc0el/DVuVgTuscwSOYM1/aT2XAu1bCgI58RTcjjfdTwPXdzsZVUekpU6zo3Omrw/XTPhjZ+eTpXtYy1pLxXivqiHImxrau4lTY4eofwqXHqtxFPV7EHfRamOdT6Mer2lz1tPGeJe5XqjUb4eF58jXTq9XdFlF2j4alVSFvb6PDn+ZVblcXA6XPKe6O1ep07VHIrMMwSCMOpF95I2qp+6ot57ptcLhKmKZqdC+zk1eu5Crsj69VtyUxwXpxNgINev1n5Ibdr55flqXVjYum+sq+n3M7V91758YR9Dg6YZAfrVR4cOnmX8Z6BpzOJrEipVY3Jutze5qVb3/AOQOfeJuNN6SRlp4PCAtSRr7VrNXxBFjVYfVFslB3DM7zOa0riR4aaEMqX8Q3NVa224PLJVHRQeM50oa45x9ydc1eCPi/wCOfoa+o/GWcV7Z85cAubfvrLFV7sTzJllFannq8sx9SiIidCGIiIAiIgCIiAV06hU3E2GFxxDBkYqwzFjnfpzmsiaSgpbnelXlT22Oz0ZrPsXzFIsLONkNQqAXyqU7Ze4EZ5Ab5tBjKJFwThjmAVJq4UnO4Ug7dK54Asegkfrij9bPrx9ePvl2jiypujlT5kG3KQ52qexbU+kO/U63F6tLVuVpB93jw5V9+YJprYoN/tJec7idXiCdmopsbEMShHQ7YE8p6UI9pVb1U+7Zy99jNtS1se1mqVuWy2xXQj8L7IB9YSq09tufUT/xau6w+e40LaFrcE2hzVlYfAyn/ZFb/DI87D5zpk1gpnMvTHRsDR/6Lz1tO0uD0V/DgkP+YTbr6nd8M4O1t/8At8/Y5ldEvzQf1r+RmVhtXKj32A1S2/Ypu3zAE2y6zKCbVHXhenhcPSa3R1a4mFjtPh8m76qL5d7XLW6hVUW9ZnrKr2XPqY6q2jvz7FxdWAn850p2GfeVVuDwBpU7vxl7aw1IXAevu3AUaJy+0fHUHTwmaSpjmG4KnULn6teWGq3O0zXPvLfH9Zt1cpfqYdanDSCNljtNPUXYuKdPhSQFadxkCfrOchmxv1mueoSL7hw/QCWXe5y3dZRO8YKOxCnXcme7U8iJuRzP0Ppd8PUDrwOYk5YLX2jWwqksHSwvcFjTYjNHA8Vr5XGY4XBAPz9MjB456TbSNbKxHArxDDiJX3ljG4xJPD/leJOtrvq8RnrH5XkSppavh28R72mCSQ6rSxNEjiVLWKgcrm01608MMxpFF6jBkOPKy5es4yhpg70dqTcRc2v0P6+pntXSNQ5sdv7xUN/zWM4RtHFYZeq9puP5X/H9rJ1NTFYBTtO2IxrA5bWzRQjqdp2I6eGYuk9YKtZBTATC0AbimoKU729o3u1Vst52jynLtj2+1byy+UstVJz39f8AWSI25wnfL9u5ssRpEKClK+dw1Q5My/ZUfVU8eJ42GU1jNKCxlJqW3b+f6SRCCjsVdWu5PLPXe3nu/WWYidksEGUuJiIiZNRERAEREAREQBERAEREA9ViNxtKxXPT0EtxBlSa2Ze/ifuj1b8jPO/P7v8ArLUTGEbdZIumueQH76ylapG4keUoiMGOJ956WvvznkRMmoiIgCIiAIiIAnoM8iAV96eZ9Z4XPM+spiYwZ4n3iIiZMG3w2qmJqKj0qfeB12hskGy3Zczu3qb55ZXteXk1IxhVm7n2XRLbSm7s/dhRY2uG355TX0dN4lFCJiayKNyrVcKB0ANpcGseLGQxdcf/ALVP+7qYBcr6r4pF22oMAATvUmylQ3hBvkXUHLLPkbYg0ZVsSEuBvsQfz8vUc5cGnsTYj+JrWJJI717Ek3JIvxOcsHG1P8R/7j584BYiIgCIiAIiIAiIgCIiAIiIAiIgCIiAIiIAiIgCIiAIiIAiIgCIiAIiIAiIgCIiAIiIB//Z"/>
          <p:cNvSpPr>
            <a:spLocks noChangeAspect="1" noChangeArrowheads="1"/>
          </p:cNvSpPr>
          <p:nvPr/>
        </p:nvSpPr>
        <p:spPr bwMode="auto">
          <a:xfrm>
            <a:off x="0" y="-884238"/>
            <a:ext cx="2466975" cy="1847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2" name="AutoShape 6" descr="data:image/jpeg;base64,/9j/4AAQSkZJRgABAQAAAQABAAD/2wCEAAkGBhISERUSERAVEBUVEBIUFRQXFBQYFBYQFRUXFBQUExcYGyYiFxkjGRUUHy8gIygpLCwsFh8xNTAqNyYtLCkBCQoKDgwOGg8PGjAlHyQtLCosLCwqLSwyNSwsLCwpLCwsLCwsLCktLCwsLCwuLSwpLC0tMC0sKSwsLCksLDQsLP/AABEIAMIBAwMBIgACEQEDEQH/xAAcAAEAAQUBAQAAAAAAAAAAAAAABwIDBAUGAQj/xABFEAACAQICBwUECAQDBwUAAAABAgADEQQhBQYSMUFRYQcTInGRMoGhsSNCUmJywdHwFDOCklOy4RVDc6LC0vEIFjRjg//EABoBAQACAwEAAAAAAAAAAAAAAAAEBQECAwb/xAA0EQACAQMCAgkCBgEFAAAAAAAAAQIDBBEhMRLwBRNBUWFxgZGh0eEVIjJCscEUIyQzUvH/2gAMAwEAAhEDEQA/AINiIgCIiAIiIAiIgCIiAIiIAiIgCIiAIiVKIMpZPAsrCSpVl+lTvNHLBIp0ssop0by6cLMzD4WbSlo3aXIdZEnXUS3pWWVqaJcPPThpvKWjSeErxWjtkbpy/wAlZwSFZrBy9SlLDJNxWw1pg1qMmQqZKuvbY2MKJW6yidytawIiINTM0RgDXr0qIvepVRMrX8RA3nIefCd7pfswUmhSwjI71tuzq7NSAQXYuylrKbqAbDNgCBeRujkEEGxBuCN4I3ETPp6fxK1VrjEVe9W1qhdi9gb2uTmOhymyk0saGrgm86+5Z0po58PWqUKltqnUZGtexKm11uAbHeMtxiW8Zi3q1Hq1DtO7s7GwF2Y3JsMhmdwyiamxZiIgCIiAIiIAiIgCIiAIiIAiIgCIiAeiXFlAlazVnWBepiZ+EogzXoZsMHUkernBa2uHLU32C0ceV51ehNEZi4yM0eg8bYjjJZ1TwtOrYbNus8tf16kXwJb6L1LqpNUocRz1HU0ip7OW/wB00undCHaNhuyEnVcCgFtnha/GcfrRgBTB2U4b5wr0bqycalVpp6adj8SBb36rT4cEHY7RhXeJosVTAnZ6fTM3nIYtZf2lRzWWSriK4TT1RLBmTXExjLiOx5issM8iIm5HEREAREQBERAEREAREQBET0CAeRK+7M6TQfZ5jcWR3dBlU/WYWy6AzlUrU6S4ptJeJ1jRnPZHMRJm0Z2EKovia1z9lefmfkRM9+zfBUvZLA9FuT7svnKmp05axlwrL9CXTsXPeS9NSDFpk7gT5CGQjeCPOTlV1Fo2yp4s/hpgfMmafFdn9EX+ixw+93CuB5gW+c6Q6VhL9r9md/w6L2n8fciOJ3mI1FpuSuHxVKq4y7qorUKpbgq7fhY9NqctpPQVSi5R0am670cEH3SbSuqVXSL17tvh6karY1Kfjz3GuErEpEqAkhkaJWszcKDMNBMyk9pxmWVto8s6XRCgEbRksam6fVSoUZcTITw+LnT6A0sVYZ2Annb+1lNcSeq1XmXTUasOE+jV0hTIvtgeZznJa1aZFzs2ItacDX1vYZbUwdIawGou/OQ7mpdXkYwqpJJ507WRLfo6NKfFnJuMDq02Pqsi2QKu0zdL5AdZzOvuojYJVqBi6MbEkAEHdw4XykndlOHcYd8RUGyKhsnM01v4veSbdBeaTtu00i4UUd7u6i3LPvGPwA/qkmhGVOUOGW7xj1+mX6GlS6l1zp/tXP8AJA2JmGZkV3mOZ6qC0KS4eZHkRE3I4iIgCIiAIiIAiIgCIiAegTruz/s9r6TrBUGxRU/SViPCo+yv2n6etpyKjPlPsTUzAUaODpU6ChEVbADmN5J4m+8yJXqtTjTXbnXwWM+uuh2hpFy7jVaG7JdG4YDZoF3A/mOxZiedvZHuAm8Ojip2UAVegm2nIa49pOGwF1J72rb2F4H7zbl+fSQL+yt6kU55z4bvwO1KVetLhjrz8G8bRCWvUPDibD3zkdYdc9H4S4asNr7Kmx+GZkQ649rONxd1FXuKf2aZINurb/S0j+o5JJJJJNyTmSeZMjfg1Ktj8vAveXq9l8+Z1lN0XiTy/PTn2Jh0j2x4S57vDl+pW9/Uiaxe1ugx8WEsL8AoPuzMi6JLh0LaRWz92Y/EKq2S+fqTpg9NYTH0zsstawzp1SxKjiQx+kpjL2lNua2vMPSuilamKFdmejtd3SqvY1sJWtcUqhHtUzv+yRmNm2UQaP0hUoVFq0mKupBB/I9JNWCxK4qlTyATE01pFeALqWoZc0rKVH3TaQbi1lbTilJuL2b3T8+frZ2tyq8WpLGOcoiTTmimo1GRxZkNm6jgw6Wsb8jOm7OtQTjSHfJNqwJ3HnbnyjXMB6eGxBzZ6bU3vxakQrMep2j8JXqbrS9AKA38s7NuF1JIy6gA9SpkypWrVLXNP9Wz9NGcpUYxr674+Ta9qmq+j8LST+Ha1cMoYCwVqZ+0tvaFwQeV79I2V5KWuery6SUYvCuO8CAMhOWyODcrXID7rWBsRIyxeja1E2q0mQ9Rl7iMjNuj6maShKWZdqf31wcasZRlnHr4lSVZs8Ji9kTSpU6zY4PA1quVOk7+Sm3rJVWKxqSKFV9hmvpE85vtTtB1MdV2RdaSkGrU5Diq/ePwmZqz2W1KpDYgkC/8tN56M3DyGckt6uF0bRAqFaQAutJbBz1tvX8TW6AHOU1xcJrgoavv7F9WSZXEo6dvcbPHaUp4TDjIJTprsqvAsoyXyFgTysBvnzrrjrO2MrtUJ8IJCeRObHqfyE2OvWv9TGvsr4KS5Ko3bPIdOvGcU7ydY2PV/nnv2c8/JVVKigsLd7njtLc9JnkuEVsnliIiZNRERAEREAREQBERAEREA9EkvUntgfC0xSrhnUeyy2JtyIJHwkZz2Rrm1p3MeGoufA60qrp7Ew6zdvFWsnd4RWoKR4qjW7w9FsSFHxz4cYzx2mHq3LMWPMmavai81p2sKeMa+LeX7slK8lGPBFYXges0onpnklEKTyIiJk1EmLUjDnucGpytUwznoq1KlY3/AKLH3yKtD6ONestO9gTdm4LTXN2PkATJhoIVouyLss4GHpLnfvq4CWy/w6CgHqvWVHSM1mEPHPPyXPRtN4lPv0Rxmtf/AMTDE5F2xVS33WdAv+UzjRiSlRipt4j5EX3GdTr7jV/ie6TNMOi0V6937Z97lhONvJFjH/RTfbl+7yc+kauamh1WiNampkMtQ02v1GfRh8/CfOdbhdeFcfTUFqfeUC55kgFR7ztSKbz0NFWxp1NTWn0hJaSWfgmGlrJgd4w735fR/wDafnL517w9MXXDj+ohB794b0kOfxLWttNbltG3pKDUkX8Kg3qzs79Y2+STNK9r9cgrScUxYi1EbOX/ABGuwHlOE0npyrWJLtvNyLk3PNic2PnNaWlJMn0rWnT2RDqXUpaLTyK2eUXnkSTgiOTYiImTUREQBERAEREAREQBERAEREAREQBERAESulSZjZVLE7gBczsdWeyrGYthcCgp4tctbmEX/ScatenRWakkjrClOesUcXKqdMsQALkmwA3kz6H0T/6dsCoBr1q9Y2zW6ohPkouP7p1GiuyjRWGO1Swo2hudndiD0JbI+U0lXeMxj5Zwvv8ABhRjn8z9iH9StUzTFiNqoxG3yDA3FK/2VPic7rgL9qb7Selkw9E4sG60w9DBA/73EP8Az8Weg4X4KOckjEanU9g06aoiMNlgo/3XFFHI8ee7nfitcez2riCCEASmmxSp2sqoNwHK53n9BPK1Lhyq/wC4TWd9NMdy8+192h6ClVpOPBTePPnt+pA+MrEm5N759bdfPfMWdrpTsyxiXIos/wCAFvgJVobsrxdU3ZCo65D3k/leekXSFsocXGseZW1LOtOeXjzzocUiE7heZCYBuOUmXRXZDTXKq5cjfTpLu/Ed48zszoKGqWBw4uyU0t0NV79dnIf3SBPpqm/+KLfjsvd4JELGlH9Usvw5yQHT0M53IT1lz/Yb/Zk519ZMDSyXDNU89hB8A3zmK2vGE3HR6EdTf/pnNdJV5fsXu/6RLVnT7Kb90QlU0O4+qZiVMIRwk5jSOh6+VTBdyTxRrG/u2fnPMR2c4HEi+FxLX+w1mP8Aa1mP9LHynWPSjX64vnw3+DlUsqPanHzWnuskDslpTO+1i7NsRQDOqitTW+09O52P+IpAanlzFus4ivhiplpQuadZZg8lZXs5UtVqixERJJCEREAREQBERAEREAREQBERAESpkI3gjzEpgy01uJm6L0Y1Zwq8/wB2mFJa7HNBo5aq67Qp09u3M3AAPS5+Eh3tx/j0XUJdpSjUm3PZa/Y6PULs0VVDuoUWvc7z1z4dTJPwVFKQ2aa+/cPXj6S3hcQCtgA2Sn2lzJGdxfK260x8bpBKY2qlQKOQP58PdPFTry4lVbzLvfZ5Z09k2+zTVyqkp1Xw9nYkbVSSblh6HL1OUYvEgLm2yOJ9chx9JGusnalSogikO9Ybl3IOrHf+981Wr3aetYbOJcA3sHA8G++ywFyhF7bQBBG8G15OhVuZUZNQeH25efbfHy/AzGxk8N+3adLp7tCw9LK+1vsO8NyfcP8AxMfQ+mcRizdaDUUO5+8faP4VtnMpFwtU953tBvvFVZv7g1z8PdNkumcNTFu9QDiSbD0BufUyplJLZPPfl/CX9om4jCOIRefU2GGwwQeJ2rEb9pgVU8izXA8lz6mY2P0zSpg7RFs7hbqLdT7TeqzlNZe0jDUltSqd61vaIsi/hBsPl5SLdMdoTMTY7ZvzIX1yJ92UsqFpc13pHC73hv8Av+X4YOPVwiuOs8c9xLWlNPl6Z7lwEAJuq+FLZ/S018SD74VxzIkXayaz16bWqZ39lgwZSOaMLhhObwOuGIp1e8VtnxXsBYe+289d863G0aGOo96lqbFWd1AybZF3cKMhUUZkC20oLCxBvawsY2806iznt3552JNGtCpFqi9fFc+/wcZiNZarH2iPUfAZTEbStQ72lOPwBpsVPD35HMEHiCCCD1mJLyFOnjMUU1W6uFLEpM2FLTNQfWM3WitcKlMjxTlZ6DNaltTmsNGafSFaD1eSfNWtd6eKCrVcpUAsldT9IvRr+2n3Wmn111MSqxKolKuQWUplQxK/ap8Eqc1yz6mRVo3SjU2BBtYyYtWdP08bhu5rHL7W9qdS3hqDpzHEdbSguLaVrNVIPTv7vB9689vAuKFWnWjxRXmvp9P7IXx2DamxDAgg2IO8HrMWSHrlodttxUAFank5+2N6vfjcWN+IIPOcBWpbJtL22rdbHXcqr606mXFHZluIiSitEREAREQBERAEREAqRCSABck2A6mTl2cdl6hBUqUwzkAkm3hv9UcvzkbdnGiBWxas4utPxW4FuF/nPqHRtMIqoMiAGcdSMh8pQdJ13OordNpfuxvrsv7fgmWNFdTS6zH5nt4LvMH/ANl4epTNKtSDoRYqwBvIU7Tuxv8AgUbFYVy9AG7U2zemCeB+so65233k+aR0ytIElgLb77vKQ92t9oFOrQahTJDMNk2bIjifK0jWtSjRmqNplyyuJvOPHw09PURhUrZnU2w9SEZIGouua4VRs1BScDZYE2DLfepOXLI8RxvI/iehuKEa8OCRGoV3RbaWc7pk1YvtUe389Pcy/lOK01r41QnxFv3znFRIVHoq3pPiS1Jb6RkliEUjLxeknqbzYch+fOY9Ksym6m37485REslFJYRAlVnKXG3qbGlp2qvH0JEVdPVm+tb5+pmuia9VDOcHV3ddrHGyupVLG7Ek9TKIidCO23qxN/qppd6TkKcwe9XkHpja9CBY9JoJn6GU94Typ1L+9SB8SJyrJODySbSTjWjg3uuGFVXOzbZVyq5knuai97R377AsPScownT63G1Vk3lVwyH8VOgEb4gic1U/ITS30gd7/DnkoiIkgrhOg1S00aNZSTZSdlvwnj5jf7pz8rptYgzlVpqpBxfaSLas6NRSRMusNPvqHeAfSYdQGt9fCMxXLn3dTL8NROUjPTGDzy93zt6Zid9oLSqhaL1DdCqU61zvw9YNh6t/7FbzWcxp7AGk9Sk+bUqrU2PQMbMPeD/cJTWknB4fZoeprU1UpuL9Oed0caZ5MjGUrH97/wB5++Y8vU8rJ5GcHCTixERMmgiIgCIiAIiVU1uQOZEGUsvBMnYzopRaow3A1W/CmY+NvTrJOq6T7uiazm1w1U+WYQfP+4Th9QCKej6zjIsyUR0XwlvUMB7pldouOK4WqF3LXWmeiICvzVPWeGvU61ZxzvJLyz9lj1PSdSpTUexYXt/78Eaa+a+4mrW7tKxVVzNrXLtmc7XyBtOHqVSxuxJPMz2vVLMWO8kmW57G3t4UIKEFgoriu6k3rp2IRESQRxERAEREAREQBERAE6PVPABmu/sk7TnPLD0vHUOXE2AHUWmiwuHLm24cTyH6zqccRh6Bo22alRVaqMvo6AN6dHozHZY/0/eEj15Z/Iu0sbKnh9bLZbeZo9K4w1aj1Dvd2c23XY8P3xmucWJHI2l6pVzv1v0vwA6fpMedYLCI9xPilkRETcjCImVovBGrWSmu9nA+O89JiTUU2zaEXKSiu07enT2cKw5YbD3/ABNVZ/kZka6naxG3v77B4eofxth0b/MoPvmPjG2qYWmL99X8A4mlSHc0supLekyNcqinHsinw0e7o36YekEf4o0oaect+Lfx9T2rwljwf9HDYlbjy/Y/Me8TXzY3ztzy/T4zBqjMy6p9x5a8WWpehREROpBEREAREQBLlA+IeYluIZmLw8kq6r6dtRqYbi7JVT8YF2X+rZUDqZ0mmcQuIQ3N0xVPaBGdq6qoqqLfWuEqAcQct8h/AaQNgQbMp3g5jiGHv9LCdronWFXRlqAtTazVUU2enUGYr0eVib8hcg2BBHnLiyxJyXfn1R62lUhVxKPbzz9yOtI4BqNRqbjNTv4FTmrA8QRY3mNJM1g0QlZFNVgwNxSxSCysd9mBtsPvJptbO5BXPa4TSmga1AnaXaUH21uVz3X4qc9xtLi3uVUXDLSXOxQXdnKjJyWsedzXRESWQBERAEREARE9VSTYC55CAeS5SoljlM7R+hKlU2C3IFyOAUb2djkoHEn4TapXpYb+SVq1QbGta9Kmf/qB/mP13cgcmHGdXGkdWTKds/1VNEXMNhxhLFgDXttJTa1qQt/Or8iBmFPQnKwfTYquajWDFyWLFje7ud7tf325C/EmW6uKZicy2020xJ8TG99pz6+XU5zF7wg5H3/H5zWFN7vc61a6wl2HVYrs5xAwaYyn9KrFg6gZp9k78wc+AtackRJy7JNc0el/DVuVgTuscwSOYM1/aT2XAu1bCgI58RTcjjfdTwPXdzsZVUekpU6zo3Omrw/XTPhjZ+eTpXtYy1pLxXivqiHImxrau4lTY4eofwqXHqtxFPV7EHfRamOdT6Mer2lz1tPGeJe5XqjUb4eF58jXTq9XdFlF2j4alVSFvb6PDn+ZVblcXA6XPKe6O1ep07VHIrMMwSCMOpF95I2qp+6ot57ptcLhKmKZqdC+zk1eu5Crsj69VtyUxwXpxNgINev1n5Ibdr55flqXVjYum+sq+n3M7V91758YR9Dg6YZAfrVR4cOnmX8Z6BpzOJrEipVY3Jutze5qVb3/AOQOfeJuNN6SRlp4PCAtSRr7VrNXxBFjVYfVFslB3DM7zOa0riR4aaEMqX8Q3NVa224PLJVHRQeM50oa45x9ydc1eCPi/wCOfoa+o/GWcV7Z85cAubfvrLFV7sTzJllFannq8sx9SiIidCGIiIAiIgCIiAV06hU3E2GFxxDBkYqwzFjnfpzmsiaSgpbnelXlT22Oz0ZrPsXzFIsLONkNQqAXyqU7Ze4EZ5Ab5tBjKJFwThjmAVJq4UnO4Ug7dK54Asegkfrij9bPrx9ePvl2jiypujlT5kG3KQ52qexbU+kO/U63F6tLVuVpB93jw5V9+YJprYoN/tJec7idXiCdmopsbEMShHQ7YE8p6UI9pVb1U+7Zy99jNtS1se1mqVuWy2xXQj8L7IB9YSq09tufUT/xau6w+e40LaFrcE2hzVlYfAyn/ZFb/DI87D5zpk1gpnMvTHRsDR/6Lz1tO0uD0V/DgkP+YTbr6nd8M4O1t/8At8/Y5ldEvzQf1r+RmVhtXKj32A1S2/Ypu3zAE2y6zKCbVHXhenhcPSa3R1a4mFjtPh8m76qL5d7XLW6hVUW9ZnrKr2XPqY6q2jvz7FxdWAn850p2GfeVVuDwBpU7vxl7aw1IXAevu3AUaJy+0fHUHTwmaSpjmG4KnULn6teWGq3O0zXPvLfH9Zt1cpfqYdanDSCNljtNPUXYuKdPhSQFadxkCfrOchmxv1mueoSL7hw/QCWXe5y3dZRO8YKOxCnXcme7U8iJuRzP0Ppd8PUDrwOYk5YLX2jWwqksHSwvcFjTYjNHA8Vr5XGY4XBAPz9MjB456TbSNbKxHArxDDiJX3ljG4xJPD/leJOtrvq8RnrH5XkSppavh28R72mCSQ6rSxNEjiVLWKgcrm01608MMxpFF6jBkOPKy5es4yhpg70dqTcRc2v0P6+pntXSNQ5sdv7xUN/zWM4RtHFYZeq9puP5X/H9rJ1NTFYBTtO2IxrA5bWzRQjqdp2I6eGYuk9YKtZBTATC0AbimoKU729o3u1Vst52jynLtj2+1byy+UstVJz39f8AWSI25wnfL9u5ssRpEKClK+dw1Q5My/ZUfVU8eJ42GU1jNKCxlJqW3b+f6SRCCjsVdWu5PLPXe3nu/WWYidksEGUuJiIiZNRERAEREAREQBERAEREA9ViNxtKxXPT0EtxBlSa2Ze/ifuj1b8jPO/P7v8ArLUTGEbdZIumueQH76ylapG4keUoiMGOJ956WvvznkRMmoiIgCIiAIiIAnoM8iAV96eZ9Z4XPM+spiYwZ4n3iIiZMG3w2qmJqKj0qfeB12hskGy3Zczu3qb55ZXteXk1IxhVm7n2XRLbSm7s/dhRY2uG355TX0dN4lFCJiayKNyrVcKB0ANpcGseLGQxdcf/ALVP+7qYBcr6r4pF22oMAATvUmylQ3hBvkXUHLLPkbYg0ZVsSEuBvsQfz8vUc5cGnsTYj+JrWJJI717Ek3JIvxOcsHG1P8R/7j584BYiIgCIiAIiIAiIgCIiAIiIAiIgCIiAIiIAiIgCIiAIiIAiIgCIiAIiIAiIgCIiAIiIB//Z"/>
          <p:cNvSpPr>
            <a:spLocks noChangeAspect="1" noChangeArrowheads="1"/>
          </p:cNvSpPr>
          <p:nvPr/>
        </p:nvSpPr>
        <p:spPr bwMode="auto">
          <a:xfrm>
            <a:off x="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9464" name="Picture 8" descr="http://t3.gstatic.com/images?q=tbn:ANd9GcQe-r_gJQd_XfW0dS6LagfFzvaE05XTWGtwun7whU5F-dMYyTlj0w"/>
          <p:cNvPicPr>
            <a:picLocks noChangeAspect="1" noChangeArrowheads="1"/>
          </p:cNvPicPr>
          <p:nvPr/>
        </p:nvPicPr>
        <p:blipFill>
          <a:blip r:embed="rId2" cstate="print"/>
          <a:srcRect/>
          <a:stretch>
            <a:fillRect/>
          </a:stretch>
        </p:blipFill>
        <p:spPr bwMode="auto">
          <a:xfrm rot="685714">
            <a:off x="5562600" y="609600"/>
            <a:ext cx="2466975" cy="184785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Christianity</a:t>
            </a:r>
            <a:endParaRPr lang="en-US" dirty="0"/>
          </a:p>
        </p:txBody>
      </p:sp>
      <p:sp>
        <p:nvSpPr>
          <p:cNvPr id="3" name="Content Placeholder 2"/>
          <p:cNvSpPr>
            <a:spLocks noGrp="1"/>
          </p:cNvSpPr>
          <p:nvPr>
            <p:ph idx="1"/>
          </p:nvPr>
        </p:nvSpPr>
        <p:spPr/>
        <p:txBody>
          <a:bodyPr/>
          <a:lstStyle/>
          <a:p>
            <a:r>
              <a:rPr lang="en-US" dirty="0" smtClean="0"/>
              <a:t>It originated from Judaism about 30 CE. </a:t>
            </a:r>
          </a:p>
          <a:p>
            <a:r>
              <a:rPr lang="en-US" dirty="0" smtClean="0"/>
              <a:t>Believed that Jesus was the Messiah, or savior. They believed that he was sent by </a:t>
            </a:r>
            <a:r>
              <a:rPr lang="en-US" dirty="0" smtClean="0"/>
              <a:t>God </a:t>
            </a:r>
            <a:r>
              <a:rPr lang="en-US" dirty="0" smtClean="0"/>
              <a:t>to bring eternal life to his followers. </a:t>
            </a:r>
          </a:p>
          <a:p>
            <a:r>
              <a:rPr lang="en-US" dirty="0" smtClean="0"/>
              <a:t>Jesus accepted the 10 Commandments (also adopted by Jewish faith)</a:t>
            </a:r>
          </a:p>
          <a:p>
            <a:r>
              <a:rPr lang="en-US" dirty="0" smtClean="0"/>
              <a:t>Sacred text is the Bible.</a:t>
            </a:r>
          </a:p>
          <a:p>
            <a:endParaRPr lang="en-US" dirty="0"/>
          </a:p>
        </p:txBody>
      </p:sp>
      <p:sp>
        <p:nvSpPr>
          <p:cNvPr id="1026" name="AutoShape 2" descr="data:image/jpeg;base64,/9j/4AAQSkZJRgABAQAAAQABAAD/2wCEAAkGBhQSDxQUDxQUFBQUFBQUFBQUFBQUFBQUFBQVFBQUFBQXHCYeFxkkGRQUHy8gJCcpLCwsFR4xNTAqNSYrLCkBCQoKDgwOFw8PFykcHCQsKSwqKSksKSwpKSksLCwsLCwpLCwsKSkpLCksLCwsLCksLCwsLCwpLCwsLCwsKSkpLP/AABEIAMMBAwMBIgACEQEDEQH/xAAbAAADAQEBAQEAAAAAAAAAAAAAAQIDBQYEB//EAEMQAAEDAgMFBQIKCAYDAAAAAAEAAhEDEgQhMQUGE0FRImFxgZEy0QcUFRYjQlJTobFicpKistLw8TNzgpPB4SRDY//EABoBAQEAAwEBAAAAAAAAAAAAAAABAgUGAwT/xAAxEQEAAQICBgkEAgMAAAAAAAAAAQIDBBEFFCExUXESEzNSYYGxwfAiI0GhQtEVNJH/2gAMAwEAAhEDEQA/APJwnCCmuolzJQnCaFAQhNCBQnCE0CQmhQCEIQEITQgUJoThAkJwhAkJoQKEJoQJCaFQQhCaBQiE0IFCSaIQJSQrSKCCEKoQgkohMpgKyEiE0KAhCITRCTQmopIThCBITQgSaIThBrg6QdUY06Oe0HzcB/yvUV8BStbbSpjsBx58hq6TGYdkeUdVy9hbu1q1tSkG2tqNBlwBlrmOOXgQvW/NuvaYDSDH1hpMDSYHqB4StPjrs9OIpn/jdYG1HQmao38XldoUKQoutFO4EHsagFzYB56T+K4a9rj9zcTUAALGWyLRNjgebiGwHTbpqvK7S2c6hVdTqRc2JgkjMBw1A5Fe+BuZ0TFU7fbY+bH28q4qiMo93yIhNC2LXJQqhCCU00IhITQikhUhBKIThEKoSUKkQiphCpJEQUwghOFlKEhOE4WKkhOEQiFCE4RCKEJwiFAkJwiECTRCYQeh3d3sfh2ClTpcQuqTF7WlxcWAN7TSG5tGc811/nrimm74i+2II+MUTJgicmZaaDp4z5zYeyaz6jKlOm9zGVGFzg2QIcD5nwXqajy4QZh3drnBtPqPELn8dlRd+n87+boMFnXa+r8buSBvTijTfWODsY0C5xxVEkEkG63hE5nkMs9F5Da+0jiKzqrhaXBsiQ72WhsyGtHLoF6fHOd8XruLsnMDLRAE3Xkkdco8140hfVo6Iqia537ny6RmaZiiN28oSVQiFtmqKEJwiEQkJwiECRCcIhAIThKFVKEJwhGJIhOEQilCSqEKoghEJkJqyhIThEKBQrpUS4gNBJOgAknyUwuhs6pbJDZPMxI6Qe7VfPiL0WaOk+nDWZvV9Fl8k1pjhvnpaQfQpfJVX7t3oux8pnnOeRAyyOv9aJ4rGteQKXEYMoN2nInst155LWTpGrhDZxo2jjLju2VVBgtg9Jb71q/Z7WiXmyLZl7HGHzaQJF0wYjPkQNXdeanEig9zjJAeWC26TnmZiOkZZDQLw+3C+nin8RuIrMAdxLnuYJdJlpaIADiSA4ESM+/zqx1yrdselGBtU79r01fdqsxxaWgwdQ4QRyI7iM/NZM2HVOgb+0PFabB3pwtdjaZfUpPALSajrw4T2O072SBAyABjTp2XbEqxewl4zJsMwOjRFx9E/wAhd4R880/x9nPfPzycE7FqTEDyMxlPLuXzY3DGkCTBgTlJ/GF2nhwJaXFukh1wInPMCM/evnrYS9ub9REGTl4TCxnSF2eDONH2vFyNgbQxFSqG0mmoW9s02GKhDYBIAIe4ATLGEE58sl6jE3YepT+je9rwQ9z3Oc8PtJ4b3EuBa2JaR0eMzmfzrG1Dhq5AJBY6WvaS1zehBGY8R1X6DsDfj4zTFCrea1QtY2oIDA3m4NGhAE8wdMgvizz3vvmMtzN21LmOYWtAcCAbuRGR9nXP8dV8DdjkgkPECeRWuIpPL3cUWva4tc0C0AiItEdC0zoZnmt8JhciLnAHxH5r1tYi5ZiYol43cPbvTE1w+TC7IvAIqNE/ouJ7shJz0R8jGS1xgiZBbnl3T/Xouzh8E4ECk6o0xEUy68nmZGecaaZZLo4fdKtUJNY1G/adUe5pIHODny1OWa99dvcf1D59Rs8P3LzVPYYIm88vqZCepLhCDh6DGFznktYSK1RrHO4TiYptc2IF0GNST0Az7O0sZgME26tVOJcMmsa4mmSOsO7WfQxkvJ4vbuO2kH06R4GFf2jcAxr88iAB0GQGXZzPNY1Yu7VGU1MqcJaonOKXTw+xmuYx3FeZaDLqZzbAM3F2kHn+C+pu79GbXVnB06WMHpNTNPD7OYxrQ2pBaWkGYGTdS2Jkzyk5iD12ZUiTUddEjstq9gEkgOOcRJzjyUpxl2Iyir9QThLUznNPqyq7Bw7da9Tw4bf51GI3dp2zRrTlMOGeXKGzHmtX45oeLA6plJaKWIcRnbmbfzHNNm2mN9ijXOpddRfBEGYlsx3nr6Za5e736gnB2O76vO1aZa4g6gwVMK3VLs85mIcCCANNe7Lujlophb2zc6yiKuLQXrfV1zTwKEJwiF7PIkQnCECQqQgzIRCohELKWJQiFUJQoFC5B3v4dzWMa+SDxDIcIB7LdRbnrEyuzC4OO3Ykl1IwSZDXezmc89Vr8bZruxHR/DY4G/RamelszyaN37fzptOWcuOvXIBP5/VOVKl58Q+ftLnjdWr9pg83e5V81H/bb6u9y1WqXe7La63a70Og7f8AqkQKVEafVfOXff5r48RvfWeCHCmQRBBZI1B5u7lHzTf9tn73uVM3Vfzez0J/MKand7prlnvOHUqy+4AN59kWgeAXodib6VqAAa9wAOmTm/snTyWfzTd9tvoUvmk77xvoVlODvT/FIxlmP5Owzf2q4kufSfJmKlGkZ7pLQfxX0bQ3sD6EU6NOlVuB4tMutLYMt4T7m6xmP7cD5pO+8H7J960pbsVG+zWA7rTHpMKale7voy16xx9WeIqur9qp25bBMAER4L1/wU/B++rXNatxGUqYljh2S58i2C4dpoEzHUCdVzN39kE4hjKrmwRcS21k5wAL8pmPKV+17FxTrbvpC4ZEVDTzge19FkOWufcsLlM07JjazouRVtidj7Nobq4erBe05cw5zSR0JaRPmvEb37XwmEqhlLDteWtueXVKjWiZsaYfLiSDlnofEe3diOLSJa97HZggWEAgwcnjTw6r8r+EvCFwFGhY0moalVxm5xDbW5gE/wBgsKaJr2UxtWa4o21Tsee218I2JJLW1+DT5MoNFCR/p7fqSvOV96qjmlgMNOZExcerz7Tz4laDdF/N7PRxWjd0T94P2P8Ate2pXe76POcdZ7zg1qrqhlxB5AdAvp+UK/3tT/ccNMhoV2G7pdah8mD+ZaDdRvOo70HvWWo3u7+4Ya9Y73r/AE4o2niBpWrDwqv9/eirtTE/WrVo/wAx8fmu381Wc3v/AHfcn81afN9T1b7lYwF7hCTj7HGXnPlOt97U/wBx/vT+V68QatQjoXuI/Er0Q3Up/aqerf5VTd1qU5l5HQuEfgJWeoXfBhr9nxY7s4177w+CPaugA3E5guA7XXPMLuwow+FbTbbTaGjoOvU9StVt8Pa6qiKZnNp792Ltc1RGSYShXCIXu8EohOE4QTCFUJKoghMBUQiFlKJhEKoThYiIThVCIREwiFUIhRShEKoRCCYRCqE4RUgJwqhFqiqw1UseC26T2YaGknMOjtAiOyc9V+jbqbRc5tTs2wfZfkZgZjuzXnN19l0g41cWWtaARTY8ZvccpDdYEwOpPcvbUcbhqLTxLGz2i57gzID9PPyhaHG1U9bOUt/gqauqjOHMxO0g3EOoQCSLoIDmg6HXXlovB7YxYq1XOaQRJAtBa3U6A5he5xDcLi8LWrYd5qupcU9guuDgxzmtHMzyPPNeExWy6lIDiCPqnMEtdaDa/wCy6CDBzXpgIp6eczyeePmroZRHN8cIhVCIW6aNMIhVCIVEwiFUIhBMIhVCIQTCIVQnCGaIRCuEoVEwiFUIhAoQqhCqIITAThOFZYphEK4RaoIhEK4RCgmEQrhEIqIRCuEWoJhEKoThRUwvnxb4tkvAuE8MS8j7Le8/1Oi+qFFbIDJzsxk1/Dn9Z0GG9cx4hfPieyq5PpwvbU83o8JttrR2KHxVxESajX4yrlEAClUqNn9Voz1C+N2xTiHzjAcPTuA4TJdiarj7Ie+pLrjl2Tyzhghx+nAb206VOykcLSJH/qBpt776zu27yzPIrqbtlhLakPqufLaTy2xj9SW4emcwzWajontfpFcxM7XU5ZQ+t2ynYZkYPsFjWF9Gbmw+61jXACamRNxmSfqzK8GzHB5cadDgh+Ty+pWq1KoBlpfe60GYMhoPSM1+p7Qdw22yOKSajnDm8NuEdwtaB3NC8DvHgRSxLw3JpN7f1XZgfmPJffgrdNdz6vxthrsdcqt256Mb9kuTCUK7UQugc8mEQqhEIIhOFUIhBEJwqhEIIhOFUIhBMIhVCcKiIRCqEQghNVCFUSQnCohOFZYohOFUJwoIhEK4RCCIThVCIUVMIhXCIQRCIVwnCCIUVMM15aH3Re2bYuzIGU5DXXktoU1G9kxrEjxGYXndp6VE0+D2s19C5TV4va7bp4XC4Jletgw8NAaXtp0Kz2kZDiXuBPITLholuLtR2Nf8ZcwtabmUbiHOFNptMkAC5xBmABDGjx6GA2k2phiXAFsMeARILXNaHAzrmcx3rDd1jaGz2inDcg2nHe2SfAa+a5Sp1tKNsY+cSSNLnN9WODT6tPoVzN66V9DDVh9ek2T32j3fiuJsLbvHxGKIP0dKphGN77armOd5mo5dbGbZpHA0sM4k1mXCGtJDA15A4jtGzZkNctF9OFqmi7S+XFUxVZqedhEK4RC6Vy6IRCu1EIIhEK4RCCIRCuEQgiEQrhKFUTCIVwiEVEIhXCUIJhCqE1UzSWpwrLU7VZYs4RC0tRaoIhFqu1EIJhFquEQiohFquEQoIhOFcIhBEJgKoRCLm+3Bbbednvo0w0Gm14Jk3CxjiHT5aL4/g2x7qrLS66GSAfDPPxyRgMEHYTGOpyag44ierXRA7wfwXmfgw2kaWKLTpp5E5/l+K5S5TlXVzdjbqzop5Pq2GwYbFbQoVHBrnOpmk0yC+K7ajbe+zNeg2vxaeJc2nacNXcapLQCOIW3EF4+s0kgfokLj/C7seHUsSzmOE8jq2Sw+lw8gvt2e36GmetNnL9AL68Ha62uKs8ssnxY291VE05Z55w0hELSEQt+5xnaiFcIhERCIVwiEEQi1XCIVEQiFcIhBEIhXaiEEQlC0tRCCISV2oVAWp2qy1O1WWEM7UWrSEWqCLUQtLUWoM4ThXanCKztRatLUWqDOEWrSE7UVnCLVpagNQZ7tYrh4qtTOjzcPMD3/AILy5wQw21arW5MDmuHc15DmjyDo/wBK72LqClXo1JjtWu/V/wCpKveqm1uJfpNSiyo3vdSe6Y69hw9CuaxVM27tUOswlUXLNM/Njsb2YD4xhhTJgOLHTEkQ4EwOsT6rnjDhgDW6NAaPBogfkutxQ6nTJ6BfBWb2j4r6tHT9dUeHu+HSkfRTPj7MLUWrSEWrdNEztRC0tRaiM4RatLUQis7UQtLUQgztRartRaqjOE7VcIhFRalatIRaisoQtbUIgLU7VoWpwrLBnalatbUw1FZWotWtqdqgytRatYRagytRatbUWoM7UWrS1O1RWVqLVrai1B5XfitZTouHKqfSwyPQrTex/H2XhsS0y6g+x0a2mIPgYb+0sPhF/wAGj/mO/hVfB+74xg8ZhH6Oouc3nDmC5p8jb5BaHHR92fJ0mj5+xHn6vVYI/QUj1YD+6EqgzK++thbKFAQRFMDOM+y0civjIlZaO7Wrl7vPSnZU8/Zlaixa2otW7aBlai1a2otQZWp2rS1FqDK1Fq1tRaqMrUWrW1FqGTG1Fq1tRagytRatLUWosMoQtYQiqLUWrUtTtVYRDKxFq1tTtUGVqLVrYi1Bnai1a2ItUXJlai1bWotQY2p2rW1OxBjYixbWIsUHl99tlmtQFvtU7ngfaAAuA74z/uuD8HdBz65a0ZOFhPIXiM/KT5L3mPBgRHPXlmF4/Yu0KWCxmKFV1jHUnGmAHOmoW9gAt09twn3LRYur71UfNzpcDT9inz9X6ltnZsYZzr5hxc0GBaIAAHn+a4NMSB4D8ly8TvOMZiQGPPCYyq4uAdZxCCadMAiZOWfcNNT2aQlojoFlo7tJ5e7z0pH26efsztRYtrE7Fu3PsbUFq2sRYpmuTC1Fq3sSsVzMmNqLVtYixMzJjalYtrEWJmZMbUrVvakWpmZMbUiFsWqC1FiGcIV2oRcmioJIWTzNOEIUDRCEKKIQAhCIcJwhCACEIRThEIQoPi2jp5f8hfmW+g/82p4U/wCBqELQYvt6vn4dPgv9anz9ZdjcEfR1B/8AQfwL3uE/w2/qhCF6aP7Wrl/Tw0n2NPP2ltCITQt20AhEIQosEnCEIEgBCEUQoqGNOoQhSdzOiM5NKEIVhjO9JCgpoVIQhCEH/9k="/>
          <p:cNvSpPr>
            <a:spLocks noChangeAspect="1" noChangeArrowheads="1"/>
          </p:cNvSpPr>
          <p:nvPr/>
        </p:nvSpPr>
        <p:spPr bwMode="auto">
          <a:xfrm>
            <a:off x="63500" y="-904875"/>
            <a:ext cx="2466975" cy="18573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data:image/jpeg;base64,/9j/4AAQSkZJRgABAQAAAQABAAD/2wCEAAkGBhQSDxQUDxQUFBQUFBQUFBQUFBQUFBQUFBQVFBQUFBQXHCYeFxkkGRQUHy8gJCcpLCwsFR4xNTAqNSYrLCkBCQoKDgwOFw8PFykcHCQsKSwqKSksKSwpKSksLCwsLCwpLCwsKSkpLCksLCwsLCksLCwsLCwpLCwsLCwsKSkpLP/AABEIAMMBAwMBIgACEQEDEQH/xAAbAAADAQEBAQEAAAAAAAAAAAAAAQIDBQYEB//EAEMQAAEDAgMFBQIKCAYDAAAAAAEAAhEDEgQhMQUGE0FRImFxgZEy0QcUFRYjQlJTobFicpKistLw8TNzgpPB4SRDY//EABoBAQEAAwEBAAAAAAAAAAAAAAABAgUGAwT/xAAxEQEAAQICBgkEAgMAAAAAAAAAAQIDBBEFFCExUXESEzNSYYGxwfAiI0GhQtEVNJH/2gAMAwEAAhEDEQA/APJwnCCmuolzJQnCaFAQhNCBQnCE0CQmhQCEIQEITQgUJoThAkJwhAkJoQKEJoQJCaFQQhCaBQiE0IFCSaIQJSQrSKCCEKoQgkohMpgKyEiE0KAhCITRCTQmopIThCBITQgSaIThBrg6QdUY06Oe0HzcB/yvUV8BStbbSpjsBx58hq6TGYdkeUdVy9hbu1q1tSkG2tqNBlwBlrmOOXgQvW/NuvaYDSDH1hpMDSYHqB4StPjrs9OIpn/jdYG1HQmao38XldoUKQoutFO4EHsagFzYB56T+K4a9rj9zcTUAALGWyLRNjgebiGwHTbpqvK7S2c6hVdTqRc2JgkjMBw1A5Fe+BuZ0TFU7fbY+bH28q4qiMo93yIhNC2LXJQqhCCU00IhITQikhUhBKIThEKoSUKkQiphCpJEQUwghOFlKEhOE4WKkhOEQiFCE4RCKEJwiFAkJwiECTRCYQeh3d3sfh2ClTpcQuqTF7WlxcWAN7TSG5tGc811/nrimm74i+2II+MUTJgicmZaaDp4z5zYeyaz6jKlOm9zGVGFzg2QIcD5nwXqajy4QZh3drnBtPqPELn8dlRd+n87+boMFnXa+r8buSBvTijTfWODsY0C5xxVEkEkG63hE5nkMs9F5Da+0jiKzqrhaXBsiQ72WhsyGtHLoF6fHOd8XruLsnMDLRAE3Xkkdco8140hfVo6Iqia537ny6RmaZiiN28oSVQiFtmqKEJwiEQkJwiECRCcIhAIThKFVKEJwhGJIhOEQilCSqEKoghEJkJqyhIThEKBQrpUS4gNBJOgAknyUwuhs6pbJDZPMxI6Qe7VfPiL0WaOk+nDWZvV9Fl8k1pjhvnpaQfQpfJVX7t3oux8pnnOeRAyyOv9aJ4rGteQKXEYMoN2nInst155LWTpGrhDZxo2jjLju2VVBgtg9Jb71q/Z7WiXmyLZl7HGHzaQJF0wYjPkQNXdeanEig9zjJAeWC26TnmZiOkZZDQLw+3C+nin8RuIrMAdxLnuYJdJlpaIADiSA4ESM+/zqx1yrdselGBtU79r01fdqsxxaWgwdQ4QRyI7iM/NZM2HVOgb+0PFabB3pwtdjaZfUpPALSajrw4T2O072SBAyABjTp2XbEqxewl4zJsMwOjRFx9E/wAhd4R880/x9nPfPzycE7FqTEDyMxlPLuXzY3DGkCTBgTlJ/GF2nhwJaXFukh1wInPMCM/evnrYS9ub9REGTl4TCxnSF2eDONH2vFyNgbQxFSqG0mmoW9s02GKhDYBIAIe4ATLGEE58sl6jE3YepT+je9rwQ9z3Oc8PtJ4b3EuBa2JaR0eMzmfzrG1Dhq5AJBY6WvaS1zehBGY8R1X6DsDfj4zTFCrea1QtY2oIDA3m4NGhAE8wdMgvizz3vvmMtzN21LmOYWtAcCAbuRGR9nXP8dV8DdjkgkPECeRWuIpPL3cUWva4tc0C0AiItEdC0zoZnmt8JhciLnAHxH5r1tYi5ZiYol43cPbvTE1w+TC7IvAIqNE/ouJ7shJz0R8jGS1xgiZBbnl3T/Xouzh8E4ECk6o0xEUy68nmZGecaaZZLo4fdKtUJNY1G/adUe5pIHODny1OWa99dvcf1D59Rs8P3LzVPYYIm88vqZCepLhCDh6DGFznktYSK1RrHO4TiYptc2IF0GNST0Az7O0sZgME26tVOJcMmsa4mmSOsO7WfQxkvJ4vbuO2kH06R4GFf2jcAxr88iAB0GQGXZzPNY1Yu7VGU1MqcJaonOKXTw+xmuYx3FeZaDLqZzbAM3F2kHn+C+pu79GbXVnB06WMHpNTNPD7OYxrQ2pBaWkGYGTdS2Jkzyk5iD12ZUiTUddEjstq9gEkgOOcRJzjyUpxl2Iyir9QThLUznNPqyq7Bw7da9Tw4bf51GI3dp2zRrTlMOGeXKGzHmtX45oeLA6plJaKWIcRnbmbfzHNNm2mN9ijXOpddRfBEGYlsx3nr6Za5e736gnB2O76vO1aZa4g6gwVMK3VLs85mIcCCANNe7Lujlophb2zc6yiKuLQXrfV1zTwKEJwiF7PIkQnCECQqQgzIRCohELKWJQiFUJQoFC5B3v4dzWMa+SDxDIcIB7LdRbnrEyuzC4OO3Ykl1IwSZDXezmc89Vr8bZruxHR/DY4G/RamelszyaN37fzptOWcuOvXIBP5/VOVKl58Q+ftLnjdWr9pg83e5V81H/bb6u9y1WqXe7La63a70Og7f8AqkQKVEafVfOXff5r48RvfWeCHCmQRBBZI1B5u7lHzTf9tn73uVM3Vfzez0J/MKand7prlnvOHUqy+4AN59kWgeAXodib6VqAAa9wAOmTm/snTyWfzTd9tvoUvmk77xvoVlODvT/FIxlmP5Owzf2q4kufSfJmKlGkZ7pLQfxX0bQ3sD6EU6NOlVuB4tMutLYMt4T7m6xmP7cD5pO+8H7J960pbsVG+zWA7rTHpMKale7voy16xx9WeIqur9qp25bBMAER4L1/wU/B++rXNatxGUqYljh2S58i2C4dpoEzHUCdVzN39kE4hjKrmwRcS21k5wAL8pmPKV+17FxTrbvpC4ZEVDTzge19FkOWufcsLlM07JjazouRVtidj7Nobq4erBe05cw5zSR0JaRPmvEb37XwmEqhlLDteWtueXVKjWiZsaYfLiSDlnofEe3diOLSJa97HZggWEAgwcnjTw6r8r+EvCFwFGhY0moalVxm5xDbW5gE/wBgsKaJr2UxtWa4o21Tsee218I2JJLW1+DT5MoNFCR/p7fqSvOV96qjmlgMNOZExcerz7Tz4laDdF/N7PRxWjd0T94P2P8Ate2pXe76POcdZ7zg1qrqhlxB5AdAvp+UK/3tT/ccNMhoV2G7pdah8mD+ZaDdRvOo70HvWWo3u7+4Ya9Y73r/AE4o2niBpWrDwqv9/eirtTE/WrVo/wAx8fmu381Wc3v/AHfcn81afN9T1b7lYwF7hCTj7HGXnPlOt97U/wBx/vT+V68QatQjoXuI/Er0Q3Up/aqerf5VTd1qU5l5HQuEfgJWeoXfBhr9nxY7s4177w+CPaugA3E5guA7XXPMLuwow+FbTbbTaGjoOvU9StVt8Pa6qiKZnNp792Ltc1RGSYShXCIXu8EohOE4QTCFUJKoghMBUQiFlKJhEKoThYiIThVCIREwiFUIhRShEKoRCCYRCqE4RUgJwqhFqiqw1UseC26T2YaGknMOjtAiOyc9V+jbqbRc5tTs2wfZfkZgZjuzXnN19l0g41cWWtaARTY8ZvccpDdYEwOpPcvbUcbhqLTxLGz2i57gzID9PPyhaHG1U9bOUt/gqauqjOHMxO0g3EOoQCSLoIDmg6HXXlovB7YxYq1XOaQRJAtBa3U6A5he5xDcLi8LWrYd5qupcU9guuDgxzmtHMzyPPNeExWy6lIDiCPqnMEtdaDa/wCy6CDBzXpgIp6eczyeePmroZRHN8cIhVCIW6aNMIhVCIVEwiFUIhBMIhVCIQTCIVQnCGaIRCuEoVEwiFUIhAoQqhCqIITAThOFZYphEK4RaoIhEK4RCgmEQrhEIqIRCuEWoJhEKoThRUwvnxb4tkvAuE8MS8j7Le8/1Oi+qFFbIDJzsxk1/Dn9Z0GG9cx4hfPieyq5PpwvbU83o8JttrR2KHxVxESajX4yrlEAClUqNn9Voz1C+N2xTiHzjAcPTuA4TJdiarj7Ie+pLrjl2Tyzhghx+nAb206VOykcLSJH/qBpt776zu27yzPIrqbtlhLakPqufLaTy2xj9SW4emcwzWajontfpFcxM7XU5ZQ+t2ynYZkYPsFjWF9Gbmw+61jXACamRNxmSfqzK8GzHB5cadDgh+Ty+pWq1KoBlpfe60GYMhoPSM1+p7Qdw22yOKSajnDm8NuEdwtaB3NC8DvHgRSxLw3JpN7f1XZgfmPJffgrdNdz6vxthrsdcqt256Mb9kuTCUK7UQugc8mEQqhEIIhOFUIhBEJwqhEIIhOFUIhBMIhVCcKiIRCqEQghNVCFUSQnCohOFZYohOFUJwoIhEK4RCCIThVCIUVMIhXCIQRCIVwnCCIUVMM15aH3Re2bYuzIGU5DXXktoU1G9kxrEjxGYXndp6VE0+D2s19C5TV4va7bp4XC4Jletgw8NAaXtp0Kz2kZDiXuBPITLholuLtR2Nf8ZcwtabmUbiHOFNptMkAC5xBmABDGjx6GA2k2phiXAFsMeARILXNaHAzrmcx3rDd1jaGz2inDcg2nHe2SfAa+a5Sp1tKNsY+cSSNLnN9WODT6tPoVzN66V9DDVh9ek2T32j3fiuJsLbvHxGKIP0dKphGN77armOd5mo5dbGbZpHA0sM4k1mXCGtJDA15A4jtGzZkNctF9OFqmi7S+XFUxVZqedhEK4RC6Vy6IRCu1EIIhEK4RCCIRCuEQgiEQrhKFUTCIVwiEVEIhXCUIJhCqE1UzSWpwrLU7VZYs4RC0tRaoIhFqu1EIJhFquEQiohFquEQoIhOFcIhBEJgKoRCLm+3Bbbednvo0w0Gm14Jk3CxjiHT5aL4/g2x7qrLS66GSAfDPPxyRgMEHYTGOpyag44ierXRA7wfwXmfgw2kaWKLTpp5E5/l+K5S5TlXVzdjbqzop5Pq2GwYbFbQoVHBrnOpmk0yC+K7ajbe+zNeg2vxaeJc2nacNXcapLQCOIW3EF4+s0kgfokLj/C7seHUsSzmOE8jq2Sw+lw8gvt2e36GmetNnL9AL68Ha62uKs8ssnxY291VE05Z55w0hELSEQt+5xnaiFcIhERCIVwiEEQi1XCIVEQiFcIhBEIhXaiEEQlC0tRCCISV2oVAWp2qy1O1WWEM7UWrSEWqCLUQtLUWoM4ThXanCKztRatLUWqDOEWrSE7UVnCLVpagNQZ7tYrh4qtTOjzcPMD3/AILy5wQw21arW5MDmuHc15DmjyDo/wBK72LqClXo1JjtWu/V/wCpKveqm1uJfpNSiyo3vdSe6Y69hw9CuaxVM27tUOswlUXLNM/Njsb2YD4xhhTJgOLHTEkQ4EwOsT6rnjDhgDW6NAaPBogfkutxQ6nTJ6BfBWb2j4r6tHT9dUeHu+HSkfRTPj7MLUWrSEWrdNEztRC0tRaiM4RatLUQis7UQtLUQgztRartRaqjOE7VcIhFRalatIRaisoQtbUIgLU7VoWpwrLBnalatbUw1FZWotWtqdqgytRatYRagytRatbUWoM7UWrS1O1RWVqLVrai1B5XfitZTouHKqfSwyPQrTex/H2XhsS0y6g+x0a2mIPgYb+0sPhF/wAGj/mO/hVfB+74xg8ZhH6Oouc3nDmC5p8jb5BaHHR92fJ0mj5+xHn6vVYI/QUj1YD+6EqgzK++thbKFAQRFMDOM+y0civjIlZaO7Wrl7vPSnZU8/Zlaixa2otW7aBlai1a2otQZWp2rS1FqDK1Fq1tRaqMrUWrW1FqGTG1Fq1tRagytRatLUWosMoQtYQiqLUWrUtTtVYRDKxFq1tTtUGVqLVrYi1Bnai1a2ItUXJlai1bWotQY2p2rW1OxBjYixbWIsUHl99tlmtQFvtU7ngfaAAuA74z/uuD8HdBz65a0ZOFhPIXiM/KT5L3mPBgRHPXlmF4/Yu0KWCxmKFV1jHUnGmAHOmoW9gAt09twn3LRYur71UfNzpcDT9inz9X6ltnZsYZzr5hxc0GBaIAAHn+a4NMSB4D8ly8TvOMZiQGPPCYyq4uAdZxCCadMAiZOWfcNNT2aQlojoFlo7tJ5e7z0pH26efsztRYtrE7Fu3PsbUFq2sRYpmuTC1Fq3sSsVzMmNqLVtYixMzJjalYtrEWJmZMbUrVvakWpmZMbUiFsWqC1FiGcIV2oRcmioJIWTzNOEIUDRCEKKIQAhCIcJwhCACEIRThEIQoPi2jp5f8hfmW+g/82p4U/wCBqELQYvt6vn4dPgv9anz9ZdjcEfR1B/8AQfwL3uE/w2/qhCF6aP7Wrl/Tw0n2NPP2ltCITQt20AhEIQosEnCEIEgBCEUQoqGNOoQhSdzOiM5NKEIVhjO9JCgpoVIQhCEH/9k="/>
          <p:cNvSpPr>
            <a:spLocks noChangeAspect="1" noChangeArrowheads="1"/>
          </p:cNvSpPr>
          <p:nvPr/>
        </p:nvSpPr>
        <p:spPr bwMode="auto">
          <a:xfrm>
            <a:off x="63500" y="-904875"/>
            <a:ext cx="2466975" cy="18573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eg;base64,/9j/4AAQSkZJRgABAQAAAQABAAD/2wCEAAkGBhQSDxQUDxQUFBQUFBQUFBQUFBQUFBQUFBQVFBQUFBQXHCYeFxkkGRQUHy8gJCcpLCwsFR4xNTAqNSYrLCkBCQoKDgwOFw8PFykcHCQsKSwqKSksKSwpKSksLCwsLCwpLCwsKSkpLCksLCwsLCksLCwsLCwpLCwsLCwsKSkpLP/AABEIAMMBAwMBIgACEQEDEQH/xAAbAAADAQEBAQEAAAAAAAAAAAAAAQIDBQYEB//EAEMQAAEDAgMFBQIKCAYDAAAAAAEAAhEDEgQhMQUGE0FRImFxgZEy0QcUFRYjQlJTobFicpKistLw8TNzgpPB4SRDY//EABoBAQEAAwEBAAAAAAAAAAAAAAABAgUGAwT/xAAxEQEAAQICBgkEAgMAAAAAAAAAAQIDBBEFFCExUXESEzNSYYGxwfAiI0GhQtEVNJH/2gAMAwEAAhEDEQA/APJwnCCmuolzJQnCaFAQhNCBQnCE0CQmhQCEIQEITQgUJoThAkJwhAkJoQKEJoQJCaFQQhCaBQiE0IFCSaIQJSQrSKCCEKoQgkohMpgKyEiE0KAhCITRCTQmopIThCBITQgSaIThBrg6QdUY06Oe0HzcB/yvUV8BStbbSpjsBx58hq6TGYdkeUdVy9hbu1q1tSkG2tqNBlwBlrmOOXgQvW/NuvaYDSDH1hpMDSYHqB4StPjrs9OIpn/jdYG1HQmao38XldoUKQoutFO4EHsagFzYB56T+K4a9rj9zcTUAALGWyLRNjgebiGwHTbpqvK7S2c6hVdTqRc2JgkjMBw1A5Fe+BuZ0TFU7fbY+bH28q4qiMo93yIhNC2LXJQqhCCU00IhITQikhUhBKIThEKoSUKkQiphCpJEQUwghOFlKEhOE4WKkhOEQiFCE4RCKEJwiFAkJwiECTRCYQeh3d3sfh2ClTpcQuqTF7WlxcWAN7TSG5tGc811/nrimm74i+2II+MUTJgicmZaaDp4z5zYeyaz6jKlOm9zGVGFzg2QIcD5nwXqajy4QZh3drnBtPqPELn8dlRd+n87+boMFnXa+r8buSBvTijTfWODsY0C5xxVEkEkG63hE5nkMs9F5Da+0jiKzqrhaXBsiQ72WhsyGtHLoF6fHOd8XruLsnMDLRAE3Xkkdco8140hfVo6Iqia537ny6RmaZiiN28oSVQiFtmqKEJwiEQkJwiECRCcIhAIThKFVKEJwhGJIhOEQilCSqEKoghEJkJqyhIThEKBQrpUS4gNBJOgAknyUwuhs6pbJDZPMxI6Qe7VfPiL0WaOk+nDWZvV9Fl8k1pjhvnpaQfQpfJVX7t3oux8pnnOeRAyyOv9aJ4rGteQKXEYMoN2nInst155LWTpGrhDZxo2jjLju2VVBgtg9Jb71q/Z7WiXmyLZl7HGHzaQJF0wYjPkQNXdeanEig9zjJAeWC26TnmZiOkZZDQLw+3C+nin8RuIrMAdxLnuYJdJlpaIADiSA4ESM+/zqx1yrdselGBtU79r01fdqsxxaWgwdQ4QRyI7iM/NZM2HVOgb+0PFabB3pwtdjaZfUpPALSajrw4T2O072SBAyABjTp2XbEqxewl4zJsMwOjRFx9E/wAhd4R880/x9nPfPzycE7FqTEDyMxlPLuXzY3DGkCTBgTlJ/GF2nhwJaXFukh1wInPMCM/evnrYS9ub9REGTl4TCxnSF2eDONH2vFyNgbQxFSqG0mmoW9s02GKhDYBIAIe4ATLGEE58sl6jE3YepT+je9rwQ9z3Oc8PtJ4b3EuBa2JaR0eMzmfzrG1Dhq5AJBY6WvaS1zehBGY8R1X6DsDfj4zTFCrea1QtY2oIDA3m4NGhAE8wdMgvizz3vvmMtzN21LmOYWtAcCAbuRGR9nXP8dV8DdjkgkPECeRWuIpPL3cUWva4tc0C0AiItEdC0zoZnmt8JhciLnAHxH5r1tYi5ZiYol43cPbvTE1w+TC7IvAIqNE/ouJ7shJz0R8jGS1xgiZBbnl3T/Xouzh8E4ECk6o0xEUy68nmZGecaaZZLo4fdKtUJNY1G/adUe5pIHODny1OWa99dvcf1D59Rs8P3LzVPYYIm88vqZCepLhCDh6DGFznktYSK1RrHO4TiYptc2IF0GNST0Az7O0sZgME26tVOJcMmsa4mmSOsO7WfQxkvJ4vbuO2kH06R4GFf2jcAxr88iAB0GQGXZzPNY1Yu7VGU1MqcJaonOKXTw+xmuYx3FeZaDLqZzbAM3F2kHn+C+pu79GbXVnB06WMHpNTNPD7OYxrQ2pBaWkGYGTdS2Jkzyk5iD12ZUiTUddEjstq9gEkgOOcRJzjyUpxl2Iyir9QThLUznNPqyq7Bw7da9Tw4bf51GI3dp2zRrTlMOGeXKGzHmtX45oeLA6plJaKWIcRnbmbfzHNNm2mN9ijXOpddRfBEGYlsx3nr6Za5e736gnB2O76vO1aZa4g6gwVMK3VLs85mIcCCANNe7Lujlophb2zc6yiKuLQXrfV1zTwKEJwiF7PIkQnCECQqQgzIRCohELKWJQiFUJQoFC5B3v4dzWMa+SDxDIcIB7LdRbnrEyuzC4OO3Ykl1IwSZDXezmc89Vr8bZruxHR/DY4G/RamelszyaN37fzptOWcuOvXIBP5/VOVKl58Q+ftLnjdWr9pg83e5V81H/bb6u9y1WqXe7La63a70Og7f8AqkQKVEafVfOXff5r48RvfWeCHCmQRBBZI1B5u7lHzTf9tn73uVM3Vfzez0J/MKand7prlnvOHUqy+4AN59kWgeAXodib6VqAAa9wAOmTm/snTyWfzTd9tvoUvmk77xvoVlODvT/FIxlmP5Owzf2q4kufSfJmKlGkZ7pLQfxX0bQ3sD6EU6NOlVuB4tMutLYMt4T7m6xmP7cD5pO+8H7J960pbsVG+zWA7rTHpMKale7voy16xx9WeIqur9qp25bBMAER4L1/wU/B++rXNatxGUqYljh2S58i2C4dpoEzHUCdVzN39kE4hjKrmwRcS21k5wAL8pmPKV+17FxTrbvpC4ZEVDTzge19FkOWufcsLlM07JjazouRVtidj7Nobq4erBe05cw5zSR0JaRPmvEb37XwmEqhlLDteWtueXVKjWiZsaYfLiSDlnofEe3diOLSJa97HZggWEAgwcnjTw6r8r+EvCFwFGhY0moalVxm5xDbW5gE/wBgsKaJr2UxtWa4o21Tsee218I2JJLW1+DT5MoNFCR/p7fqSvOV96qjmlgMNOZExcerz7Tz4laDdF/N7PRxWjd0T94P2P8Ate2pXe76POcdZ7zg1qrqhlxB5AdAvp+UK/3tT/ccNMhoV2G7pdah8mD+ZaDdRvOo70HvWWo3u7+4Ya9Y73r/AE4o2niBpWrDwqv9/eirtTE/WrVo/wAx8fmu381Wc3v/AHfcn81afN9T1b7lYwF7hCTj7HGXnPlOt97U/wBx/vT+V68QatQjoXuI/Er0Q3Up/aqerf5VTd1qU5l5HQuEfgJWeoXfBhr9nxY7s4177w+CPaugA3E5guA7XXPMLuwow+FbTbbTaGjoOvU9StVt8Pa6qiKZnNp792Ltc1RGSYShXCIXu8EohOE4QTCFUJKoghMBUQiFlKJhEKoThYiIThVCIREwiFUIhRShEKoRCCYRCqE4RUgJwqhFqiqw1UseC26T2YaGknMOjtAiOyc9V+jbqbRc5tTs2wfZfkZgZjuzXnN19l0g41cWWtaARTY8ZvccpDdYEwOpPcvbUcbhqLTxLGz2i57gzID9PPyhaHG1U9bOUt/gqauqjOHMxO0g3EOoQCSLoIDmg6HXXlovB7YxYq1XOaQRJAtBa3U6A5he5xDcLi8LWrYd5qupcU9guuDgxzmtHMzyPPNeExWy6lIDiCPqnMEtdaDa/wCy6CDBzXpgIp6eczyeePmroZRHN8cIhVCIW6aNMIhVCIVEwiFUIhBMIhVCIQTCIVQnCGaIRCuEoVEwiFUIhAoQqhCqIITAThOFZYphEK4RaoIhEK4RCgmEQrhEIqIRCuEWoJhEKoThRUwvnxb4tkvAuE8MS8j7Le8/1Oi+qFFbIDJzsxk1/Dn9Z0GG9cx4hfPieyq5PpwvbU83o8JttrR2KHxVxESajX4yrlEAClUqNn9Voz1C+N2xTiHzjAcPTuA4TJdiarj7Ie+pLrjl2Tyzhghx+nAb206VOykcLSJH/qBpt776zu27yzPIrqbtlhLakPqufLaTy2xj9SW4emcwzWajontfpFcxM7XU5ZQ+t2ynYZkYPsFjWF9Gbmw+61jXACamRNxmSfqzK8GzHB5cadDgh+Ty+pWq1KoBlpfe60GYMhoPSM1+p7Qdw22yOKSajnDm8NuEdwtaB3NC8DvHgRSxLw3JpN7f1XZgfmPJffgrdNdz6vxthrsdcqt256Mb9kuTCUK7UQugc8mEQqhEIIhOFUIhBEJwqhEIIhOFUIhBMIhVCcKiIRCqEQghNVCFUSQnCohOFZYohOFUJwoIhEK4RCCIThVCIUVMIhXCIQRCIVwnCCIUVMM15aH3Re2bYuzIGU5DXXktoU1G9kxrEjxGYXndp6VE0+D2s19C5TV4va7bp4XC4Jletgw8NAaXtp0Kz2kZDiXuBPITLholuLtR2Nf8ZcwtabmUbiHOFNptMkAC5xBmABDGjx6GA2k2phiXAFsMeARILXNaHAzrmcx3rDd1jaGz2inDcg2nHe2SfAa+a5Sp1tKNsY+cSSNLnN9WODT6tPoVzN66V9DDVh9ek2T32j3fiuJsLbvHxGKIP0dKphGN77armOd5mo5dbGbZpHA0sM4k1mXCGtJDA15A4jtGzZkNctF9OFqmi7S+XFUxVZqedhEK4RC6Vy6IRCu1EIIhEK4RCCIRCuEQgiEQrhKFUTCIVwiEVEIhXCUIJhCqE1UzSWpwrLU7VZYs4RC0tRaoIhFqu1EIJhFquEQiohFquEQoIhOFcIhBEJgKoRCLm+3Bbbednvo0w0Gm14Jk3CxjiHT5aL4/g2x7qrLS66GSAfDPPxyRgMEHYTGOpyag44ierXRA7wfwXmfgw2kaWKLTpp5E5/l+K5S5TlXVzdjbqzop5Pq2GwYbFbQoVHBrnOpmk0yC+K7ajbe+zNeg2vxaeJc2nacNXcapLQCOIW3EF4+s0kgfokLj/C7seHUsSzmOE8jq2Sw+lw8gvt2e36GmetNnL9AL68Ha62uKs8ssnxY291VE05Z55w0hELSEQt+5xnaiFcIhERCIVwiEEQi1XCIVEQiFcIhBEIhXaiEEQlC0tRCCISV2oVAWp2qy1O1WWEM7UWrSEWqCLUQtLUWoM4ThXanCKztRatLUWqDOEWrSE7UVnCLVpagNQZ7tYrh4qtTOjzcPMD3/AILy5wQw21arW5MDmuHc15DmjyDo/wBK72LqClXo1JjtWu/V/wCpKveqm1uJfpNSiyo3vdSe6Y69hw9CuaxVM27tUOswlUXLNM/Njsb2YD4xhhTJgOLHTEkQ4EwOsT6rnjDhgDW6NAaPBogfkutxQ6nTJ6BfBWb2j4r6tHT9dUeHu+HSkfRTPj7MLUWrSEWrdNEztRC0tRaiM4RatLUQis7UQtLUQgztRartRaqjOE7VcIhFRalatIRaisoQtbUIgLU7VoWpwrLBnalatbUw1FZWotWtqdqgytRatYRagytRatbUWoM7UWrS1O1RWVqLVrai1B5XfitZTouHKqfSwyPQrTex/H2XhsS0y6g+x0a2mIPgYb+0sPhF/wAGj/mO/hVfB+74xg8ZhH6Oouc3nDmC5p8jb5BaHHR92fJ0mj5+xHn6vVYI/QUj1YD+6EqgzK++thbKFAQRFMDOM+y0civjIlZaO7Wrl7vPSnZU8/Zlaixa2otW7aBlai1a2otQZWp2rS1FqDK1Fq1tRaqMrUWrW1FqGTG1Fq1tRagytRatLUWosMoQtYQiqLUWrUtTtVYRDKxFq1tTtUGVqLVrYi1Bnai1a2ItUXJlai1bWotQY2p2rW1OxBjYixbWIsUHl99tlmtQFvtU7ngfaAAuA74z/uuD8HdBz65a0ZOFhPIXiM/KT5L3mPBgRHPXlmF4/Yu0KWCxmKFV1jHUnGmAHOmoW9gAt09twn3LRYur71UfNzpcDT9inz9X6ltnZsYZzr5hxc0GBaIAAHn+a4NMSB4D8ly8TvOMZiQGPPCYyq4uAdZxCCadMAiZOWfcNNT2aQlojoFlo7tJ5e7z0pH26efsztRYtrE7Fu3PsbUFq2sRYpmuTC1Fq3sSsVzMmNqLVtYixMzJjalYtrEWJmZMbUrVvakWpmZMbUiFsWqC1FiGcIV2oRcmioJIWTzNOEIUDRCEKKIQAhCIcJwhCACEIRThEIQoPi2jp5f8hfmW+g/82p4U/wCBqELQYvt6vn4dPgv9anz9ZdjcEfR1B/8AQfwL3uE/w2/qhCF6aP7Wrl/Tw0n2NPP2ltCITQt20AhEIQosEnCEIEgBCEUQoqGNOoQhSdzOiM5NKEIVhjO9JCgpoVIQhCEH/9k="/>
          <p:cNvSpPr>
            <a:spLocks noChangeAspect="1" noChangeArrowheads="1"/>
          </p:cNvSpPr>
          <p:nvPr/>
        </p:nvSpPr>
        <p:spPr bwMode="auto">
          <a:xfrm>
            <a:off x="63500" y="-904875"/>
            <a:ext cx="2466975" cy="18573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eg;base64,/9j/4AAQSkZJRgABAQAAAQABAAD/2wCEAAkGBhQSDxQUDxQUFBQUFBQUFBQUFBQUFBQUFBQVFBQUFBQXHCYeFxkkGRQUHy8gJCcpLCwsFR4xNTAqNSYrLCkBCQoKDgwOFw8PFykcHCQsKSwqKSksKSwpKSksLCwsLCwpLCwsKSkpLCksLCwsLCksLCwsLCwpLCwsLCwsKSkpLP/AABEIAMMBAwMBIgACEQEDEQH/xAAbAAADAQEBAQEAAAAAAAAAAAAAAQIDBQYEB//EAEMQAAEDAgMFBQIKCAYDAAAAAAEAAhEDEgQhMQUGE0FRImFxgZEy0QcUFRYjQlJTobFicpKistLw8TNzgpPB4SRDY//EABoBAQEAAwEBAAAAAAAAAAAAAAABAgUGAwT/xAAxEQEAAQICBgkEAgMAAAAAAAAAAQIDBBEFFCExUXESEzNSYYGxwfAiI0GhQtEVNJH/2gAMAwEAAhEDEQA/APJwnCCmuolzJQnCaFAQhNCBQnCE0CQmhQCEIQEITQgUJoThAkJwhAkJoQKEJoQJCaFQQhCaBQiE0IFCSaIQJSQrSKCCEKoQgkohMpgKyEiE0KAhCITRCTQmopIThCBITQgSaIThBrg6QdUY06Oe0HzcB/yvUV8BStbbSpjsBx58hq6TGYdkeUdVy9hbu1q1tSkG2tqNBlwBlrmOOXgQvW/NuvaYDSDH1hpMDSYHqB4StPjrs9OIpn/jdYG1HQmao38XldoUKQoutFO4EHsagFzYB56T+K4a9rj9zcTUAALGWyLRNjgebiGwHTbpqvK7S2c6hVdTqRc2JgkjMBw1A5Fe+BuZ0TFU7fbY+bH28q4qiMo93yIhNC2LXJQqhCCU00IhITQikhUhBKIThEKoSUKkQiphCpJEQUwghOFlKEhOE4WKkhOEQiFCE4RCKEJwiFAkJwiECTRCYQeh3d3sfh2ClTpcQuqTF7WlxcWAN7TSG5tGc811/nrimm74i+2II+MUTJgicmZaaDp4z5zYeyaz6jKlOm9zGVGFzg2QIcD5nwXqajy4QZh3drnBtPqPELn8dlRd+n87+boMFnXa+r8buSBvTijTfWODsY0C5xxVEkEkG63hE5nkMs9F5Da+0jiKzqrhaXBsiQ72WhsyGtHLoF6fHOd8XruLsnMDLRAE3Xkkdco8140hfVo6Iqia537ny6RmaZiiN28oSVQiFtmqKEJwiEQkJwiECRCcIhAIThKFVKEJwhGJIhOEQilCSqEKoghEJkJqyhIThEKBQrpUS4gNBJOgAknyUwuhs6pbJDZPMxI6Qe7VfPiL0WaOk+nDWZvV9Fl8k1pjhvnpaQfQpfJVX7t3oux8pnnOeRAyyOv9aJ4rGteQKXEYMoN2nInst155LWTpGrhDZxo2jjLju2VVBgtg9Jb71q/Z7WiXmyLZl7HGHzaQJF0wYjPkQNXdeanEig9zjJAeWC26TnmZiOkZZDQLw+3C+nin8RuIrMAdxLnuYJdJlpaIADiSA4ESM+/zqx1yrdselGBtU79r01fdqsxxaWgwdQ4QRyI7iM/NZM2HVOgb+0PFabB3pwtdjaZfUpPALSajrw4T2O072SBAyABjTp2XbEqxewl4zJsMwOjRFx9E/wAhd4R880/x9nPfPzycE7FqTEDyMxlPLuXzY3DGkCTBgTlJ/GF2nhwJaXFukh1wInPMCM/evnrYS9ub9REGTl4TCxnSF2eDONH2vFyNgbQxFSqG0mmoW9s02GKhDYBIAIe4ATLGEE58sl6jE3YepT+je9rwQ9z3Oc8PtJ4b3EuBa2JaR0eMzmfzrG1Dhq5AJBY6WvaS1zehBGY8R1X6DsDfj4zTFCrea1QtY2oIDA3m4NGhAE8wdMgvizz3vvmMtzN21LmOYWtAcCAbuRGR9nXP8dV8DdjkgkPECeRWuIpPL3cUWva4tc0C0AiItEdC0zoZnmt8JhciLnAHxH5r1tYi5ZiYol43cPbvTE1w+TC7IvAIqNE/ouJ7shJz0R8jGS1xgiZBbnl3T/Xouzh8E4ECk6o0xEUy68nmZGecaaZZLo4fdKtUJNY1G/adUe5pIHODny1OWa99dvcf1D59Rs8P3LzVPYYIm88vqZCepLhCDh6DGFznktYSK1RrHO4TiYptc2IF0GNST0Az7O0sZgME26tVOJcMmsa4mmSOsO7WfQxkvJ4vbuO2kH06R4GFf2jcAxr88iAB0GQGXZzPNY1Yu7VGU1MqcJaonOKXTw+xmuYx3FeZaDLqZzbAM3F2kHn+C+pu79GbXVnB06WMHpNTNPD7OYxrQ2pBaWkGYGTdS2Jkzyk5iD12ZUiTUddEjstq9gEkgOOcRJzjyUpxl2Iyir9QThLUznNPqyq7Bw7da9Tw4bf51GI3dp2zRrTlMOGeXKGzHmtX45oeLA6plJaKWIcRnbmbfzHNNm2mN9ijXOpddRfBEGYlsx3nr6Za5e736gnB2O76vO1aZa4g6gwVMK3VLs85mIcCCANNe7Lujlophb2zc6yiKuLQXrfV1zTwKEJwiF7PIkQnCECQqQgzIRCohELKWJQiFUJQoFC5B3v4dzWMa+SDxDIcIB7LdRbnrEyuzC4OO3Ykl1IwSZDXezmc89Vr8bZruxHR/DY4G/RamelszyaN37fzptOWcuOvXIBP5/VOVKl58Q+ftLnjdWr9pg83e5V81H/bb6u9y1WqXe7La63a70Og7f8AqkQKVEafVfOXff5r48RvfWeCHCmQRBBZI1B5u7lHzTf9tn73uVM3Vfzez0J/MKand7prlnvOHUqy+4AN59kWgeAXodib6VqAAa9wAOmTm/snTyWfzTd9tvoUvmk77xvoVlODvT/FIxlmP5Owzf2q4kufSfJmKlGkZ7pLQfxX0bQ3sD6EU6NOlVuB4tMutLYMt4T7m6xmP7cD5pO+8H7J960pbsVG+zWA7rTHpMKale7voy16xx9WeIqur9qp25bBMAER4L1/wU/B++rXNatxGUqYljh2S58i2C4dpoEzHUCdVzN39kE4hjKrmwRcS21k5wAL8pmPKV+17FxTrbvpC4ZEVDTzge19FkOWufcsLlM07JjazouRVtidj7Nobq4erBe05cw5zSR0JaRPmvEb37XwmEqhlLDteWtueXVKjWiZsaYfLiSDlnofEe3diOLSJa97HZggWEAgwcnjTw6r8r+EvCFwFGhY0moalVxm5xDbW5gE/wBgsKaJr2UxtWa4o21Tsee218I2JJLW1+DT5MoNFCR/p7fqSvOV96qjmlgMNOZExcerz7Tz4laDdF/N7PRxWjd0T94P2P8Ate2pXe76POcdZ7zg1qrqhlxB5AdAvp+UK/3tT/ccNMhoV2G7pdah8mD+ZaDdRvOo70HvWWo3u7+4Ya9Y73r/AE4o2niBpWrDwqv9/eirtTE/WrVo/wAx8fmu381Wc3v/AHfcn81afN9T1b7lYwF7hCTj7HGXnPlOt97U/wBx/vT+V68QatQjoXuI/Er0Q3Up/aqerf5VTd1qU5l5HQuEfgJWeoXfBhr9nxY7s4177w+CPaugA3E5guA7XXPMLuwow+FbTbbTaGjoOvU9StVt8Pa6qiKZnNp792Ltc1RGSYShXCIXu8EohOE4QTCFUJKoghMBUQiFlKJhEKoThYiIThVCIREwiFUIhRShEKoRCCYRCqE4RUgJwqhFqiqw1UseC26T2YaGknMOjtAiOyc9V+jbqbRc5tTs2wfZfkZgZjuzXnN19l0g41cWWtaARTY8ZvccpDdYEwOpPcvbUcbhqLTxLGz2i57gzID9PPyhaHG1U9bOUt/gqauqjOHMxO0g3EOoQCSLoIDmg6HXXlovB7YxYq1XOaQRJAtBa3U6A5he5xDcLi8LWrYd5qupcU9guuDgxzmtHMzyPPNeExWy6lIDiCPqnMEtdaDa/wCy6CDBzXpgIp6eczyeePmroZRHN8cIhVCIW6aNMIhVCIVEwiFUIhBMIhVCIQTCIVQnCGaIRCuEoVEwiFUIhAoQqhCqIITAThOFZYphEK4RaoIhEK4RCgmEQrhEIqIRCuEWoJhEKoThRUwvnxb4tkvAuE8MS8j7Le8/1Oi+qFFbIDJzsxk1/Dn9Z0GG9cx4hfPieyq5PpwvbU83o8JttrR2KHxVxESajX4yrlEAClUqNn9Voz1C+N2xTiHzjAcPTuA4TJdiarj7Ie+pLrjl2Tyzhghx+nAb206VOykcLSJH/qBpt776zu27yzPIrqbtlhLakPqufLaTy2xj9SW4emcwzWajontfpFcxM7XU5ZQ+t2ynYZkYPsFjWF9Gbmw+61jXACamRNxmSfqzK8GzHB5cadDgh+Ty+pWq1KoBlpfe60GYMhoPSM1+p7Qdw22yOKSajnDm8NuEdwtaB3NC8DvHgRSxLw3JpN7f1XZgfmPJffgrdNdz6vxthrsdcqt256Mb9kuTCUK7UQugc8mEQqhEIIhOFUIhBEJwqhEIIhOFUIhBMIhVCcKiIRCqEQghNVCFUSQnCohOFZYohOFUJwoIhEK4RCCIThVCIUVMIhXCIQRCIVwnCCIUVMM15aH3Re2bYuzIGU5DXXktoU1G9kxrEjxGYXndp6VE0+D2s19C5TV4va7bp4XC4Jletgw8NAaXtp0Kz2kZDiXuBPITLholuLtR2Nf8ZcwtabmUbiHOFNptMkAC5xBmABDGjx6GA2k2phiXAFsMeARILXNaHAzrmcx3rDd1jaGz2inDcg2nHe2SfAa+a5Sp1tKNsY+cSSNLnN9WODT6tPoVzN66V9DDVh9ek2T32j3fiuJsLbvHxGKIP0dKphGN77armOd5mo5dbGbZpHA0sM4k1mXCGtJDA15A4jtGzZkNctF9OFqmi7S+XFUxVZqedhEK4RC6Vy6IRCu1EIIhEK4RCCIRCuEQgiEQrhKFUTCIVwiEVEIhXCUIJhCqE1UzSWpwrLU7VZYs4RC0tRaoIhFqu1EIJhFquEQiohFquEQoIhOFcIhBEJgKoRCLm+3Bbbednvo0w0Gm14Jk3CxjiHT5aL4/g2x7qrLS66GSAfDPPxyRgMEHYTGOpyag44ierXRA7wfwXmfgw2kaWKLTpp5E5/l+K5S5TlXVzdjbqzop5Pq2GwYbFbQoVHBrnOpmk0yC+K7ajbe+zNeg2vxaeJc2nacNXcapLQCOIW3EF4+s0kgfokLj/C7seHUsSzmOE8jq2Sw+lw8gvt2e36GmetNnL9AL68Ha62uKs8ssnxY291VE05Z55w0hELSEQt+5xnaiFcIhERCIVwiEEQi1XCIVEQiFcIhBEIhXaiEEQlC0tRCCISV2oVAWp2qy1O1WWEM7UWrSEWqCLUQtLUWoM4ThXanCKztRatLUWqDOEWrSE7UVnCLVpagNQZ7tYrh4qtTOjzcPMD3/AILy5wQw21arW5MDmuHc15DmjyDo/wBK72LqClXo1JjtWu/V/wCpKveqm1uJfpNSiyo3vdSe6Y69hw9CuaxVM27tUOswlUXLNM/Njsb2YD4xhhTJgOLHTEkQ4EwOsT6rnjDhgDW6NAaPBogfkutxQ6nTJ6BfBWb2j4r6tHT9dUeHu+HSkfRTPj7MLUWrSEWrdNEztRC0tRaiM4RatLUQis7UQtLUQgztRartRaqjOE7VcIhFRalatIRaisoQtbUIgLU7VoWpwrLBnalatbUw1FZWotWtqdqgytRatYRagytRatbUWoM7UWrS1O1RWVqLVrai1B5XfitZTouHKqfSwyPQrTex/H2XhsS0y6g+x0a2mIPgYb+0sPhF/wAGj/mO/hVfB+74xg8ZhH6Oouc3nDmC5p8jb5BaHHR92fJ0mj5+xHn6vVYI/QUj1YD+6EqgzK++thbKFAQRFMDOM+y0civjIlZaO7Wrl7vPSnZU8/Zlaixa2otW7aBlai1a2otQZWp2rS1FqDK1Fq1tRaqMrUWrW1FqGTG1Fq1tRagytRatLUWosMoQtYQiqLUWrUtTtVYRDKxFq1tTtUGVqLVrYi1Bnai1a2ItUXJlai1bWotQY2p2rW1OxBjYixbWIsUHl99tlmtQFvtU7ngfaAAuA74z/uuD8HdBz65a0ZOFhPIXiM/KT5L3mPBgRHPXlmF4/Yu0KWCxmKFV1jHUnGmAHOmoW9gAt09twn3LRYur71UfNzpcDT9inz9X6ltnZsYZzr5hxc0GBaIAAHn+a4NMSB4D8ly8TvOMZiQGPPCYyq4uAdZxCCadMAiZOWfcNNT2aQlojoFlo7tJ5e7z0pH26efsztRYtrE7Fu3PsbUFq2sRYpmuTC1Fq3sSsVzMmNqLVtYixMzJjalYtrEWJmZMbUrVvakWpmZMbUiFsWqC1FiGcIV2oRcmioJIWTzNOEIUDRCEKKIQAhCIcJwhCACEIRThEIQoPi2jp5f8hfmW+g/82p4U/wCBqELQYvt6vn4dPgv9anz9ZdjcEfR1B/8AQfwL3uE/w2/qhCF6aP7Wrl/Tw0n2NPP2ltCITQt20AhEIQosEnCEIEgBCEUQoqGNOoQhSdzOiM5NKEIVhjO9JCgpoVIQhCEH/9k="/>
          <p:cNvSpPr>
            <a:spLocks noChangeAspect="1" noChangeArrowheads="1"/>
          </p:cNvSpPr>
          <p:nvPr/>
        </p:nvSpPr>
        <p:spPr bwMode="auto">
          <a:xfrm>
            <a:off x="6350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4" name="AutoShape 10" descr="http://t2.gstatic.com/images?q=tbn:ANd9GcRJW5d2ZFfdUH7DhqD5PzL-njO_D-6SZSI9M3wUhlPwKwh7WMpd"/>
          <p:cNvSpPr>
            <a:spLocks noChangeAspect="1" noChangeArrowheads="1"/>
          </p:cNvSpPr>
          <p:nvPr/>
        </p:nvSpPr>
        <p:spPr bwMode="auto">
          <a:xfrm>
            <a:off x="63500" y="-1247775"/>
            <a:ext cx="1771650" cy="25717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6" name="AutoShape 12" descr="data:image/jpeg;base64,/9j/4AAQSkZJRgABAQAAAQABAAD/2wCEAAkGBwgHBgkIBwgKCgkLDRYPDQwMDRsUFRAWIB0iIiAdHx8kKDQsJCYxJx8fLT0tMTU3Ojo6Iys/RD84QzQ5OjcBCgoKDQwNGg8PGjclHyU3Nzc3Nzc3Nzc3Nzc3Nzc3Nzc3Nzc3Nzc3Nzc3Nzc3Nzc3Nzc3Nzc3Nzc3Nzc3Nzc3N//AABEIAKgAdAMBIgACEQEDEQH/xAAcAAACAwEBAQEAAAAAAAAAAAAEBQADBgIBBwj/xAA4EAACAQMDAQYDBwMEAwEAAAABAgMABBEFEiExBhMiQVFhcYGRFCMyobHB0ULh8BUkYnIWQ/EH/8QAGQEAAwEBAQAAAAAAAAAAAAAAAgMEAQAF/8QAIxEAAgICAgICAwEAAAAAAAAAAAECEQMhEjEiQQQTMmGBUf/aAAwDAQACEQMRAD8AGKFn+dXrbRk5ZSTjrmrZJVzwgPrV1uyScKMZPNQO/Q5JC6S0YSeHhf0rwxsMD86eSW2OfWqXiX0Fcp32a4itfACDk1Q6q3J60zkhA69KCZFPI4+Nc0mjkme22lyXKvJ3LvGOCyg4zUvdMltog/2eRADklgelN9G1iOwtTbypO26UuTEAfIAcEiitW1iK6sGt7aKdQ46yKAAfkT71M1Hn+X8G749GHld45MrnHNeqe8jIYkHr86Ym1IOfOqpIGCnwiicWgBRKssfUn41xFO6884H600MAkTY+QK5ayWFgcEijRgtkkmbk5APpXiJkbzu+ZNX3M4BKgYxQnfM5wCQK04IDMPM/ImpXcSEoDUoTDSum7oKkAKPsAPPpXUbBWO48+VXQ3EfegMAPfFOMQLqE81tKgAYxnqxydvHB48qLgRbu2FzbSh06OFz4T/FO4dNg1BUkaNJVHmRnFFrokdv4rNFgk8ynQ/EedR5IOymMlRlyCDjORXUKb26jaOpNObqxi3GS704Z83jXcD78fxVkdjpctnOIIU8cZQmJgXXIxnBpPB/6HaM3Hqulybi7mNFYrvbzI9qOdE2rg5QjcrDoQaQ6fdwWsE+l3cDLLHkePhW9D/2P71pINC+7S2kuGe3VS6yOxUop5wSOuK541YbdAbKc/i4ql1ZmAHiz0Ao1dM0sFmlupNq+UTMSfzodL2Cydv8AT7aUbv8A2TSFj/as+pvpguaOTadyhnvilvAvLF+DSy5uluLd/sysFBPjCELjjAGec9a71A/6g2663PjkDeQB8qGWKNGzlyf+UjEfQmqYYK9ipZItCqSLcDuJJ9xXKW+BTOeEeXIqkqR5VRQlnsaeADNeV3GCV4qVtIAfvFHnPU0OIC8ow2Dmu3R1JJNcbiDkZJrbNo1PZyCeGQDduXHIB/atNI8axb5XCc4wOTXzvTtQubdi6O25X4OaaPr19Pu7x17onLDAB+VY4W7C5Vo1MMsMkhAnUY6buK5vNJstQjYvEveEYWVBtYH1yOax51QO+SCuPStJoV+0hChWK46+lLljQcZsUaBDDdxLHewxm7g+7csOWC9M+9NdTiB05YYVAab7vj0NLJ4jbdpboDKrId42+h/w00sN73kMchJVTuXPtUz1od+wC+sUsYBiMBfw4A86z1zE7E7RgfCt9qGOdyg8efNZ6bYCTsFPj0Jl2Zd4SuaFkjxzWhmCMT4BQFxChXKkA+hpqYACrJtG4c0PMAWwBRUkXHINVlcMCo5raOKli46VKJwT1qVwFF/eSPJIpYtsIBB+FeBtrDdxmjhbKlzOwUksin3OM0isluZ9ZdZnJAcp3e7CqMennXDErGsKEhthGNxrvYynJwa7treMSShWPgfBHpRkUaknJGK1MygMofIUTa6hd2kgeOVlx5CrHi29DmhpU8BBXmts6jUWlm2q3hvonBDld27K7QB0HrTZdPaPxllVlJ4Bzx/NUaZ3K2ZRyVCorAL1JCjOBXOk6zZ3KXLgygQAjxqfmTSJRhYzlKge83tyM8/pSS6JGcZopdWEqtGT14Bqi4icpnGR7VtUDdi5mz1FUyRgpgjNHC1O3cTj2NUvDgZPFFZgIqKM7hmuWVBkgdetWybQcZ5odpBzmtRhWV54Bryve9UeWalacEdpbt7VdtqD3roQdnVRn/7Wd02eS1lS5/8AdnBVuSR7/wA1f2yvEluwtpLyiDeVPv8A3pTYRLJJHMZSuGCcn1+PwoeLZTBRUbZvtJQXMc92VKrPJkA+g4/miZLXa2Y+AeuaSX2ozaVpcFtaiMpg4mjYOCPjXvZrWDe3axMZZVYbe8OAFPzNDyoU43tDkFfwvXJRHbgUaYRnIUMD5iq5O5gUNI6x+m44zRWAd6ZOy6xlmJ3w7fpXNnJ3cOq+ruRig5ZVttSs2LYDlvF6dKJdEklvhDKjFpwQF81xnP1pDXkOX4iwIVPgphb3RWELJkkedDzSW8UgjdyJDyRgnHp06fOidTgWzULCGlkWLvHGCcjPlgezHn2+TpTS0xSTLGYS4280FcCbng4HrR1sm2BZE6FgN3QgH0z51ntYuX0nW7BkMzQXDtBcQud7M3VT8QM/EVy26OadWeyOd7EnIoKSQ449aG/160nuERo3t+/x3e/BBz71ZczQ2uw3D7A5wN3rWo5xa0zh7xIW2nk9alWpaLK0jFR+LHT2FeURgi7hpTduckKmS3p0/immm6K09sTJJCo/GofrnHHw/vVGo2H2aOHLfes6tInkAc4B9+Pzp5pkUEhaR484TOPXjzrnclcSjI1GKv2LNRsbi5sAy2phj2su9D4S3Ty44xSPs0Lrv+8EchjiwQVB4YHgAeeelfQdLZ7uJtMhwsaEd8xOcnrtB9R5n5UyaytNOSRvEjIm9OMdPPIpHJRXBgLIuy/SruG50yO7fCK0nd4Axg5wBSbtNL9k7QQQSKXV7fIX0OTn9KN17VLu50mJ7KCOSNHDsu370defRvesnJdnWJTcuZEvV5feSfPy9PhQzdKjI92MNGuk1ApbSKf9tKVU+qMwxz7YIp1FLHYx3LoEPeXZVS2TgY/vWX0Z3tdWiMjqyzcLt4zg5o7VUuJ4DDAJCIZHdwnU5LfsBQp2xyV6Bpb1ptVvnEDnxRlVAzztxtHz8602rTXJMS20DSm4h7p1U4ZWHI/Mn6Uj7KwTWkET3Nge8meTDSDa2BwD8P3zRnaG+k07QWu4BuuHmU+LoF5/YUxY5TehWScYSUR3baVeRwJ38qRMXwiuA3hVAF48vFk0q1/TxD3AukXEYkfvWOAspVsHijtIiutWszc3tyy2iAMXQAAk+9amzW3fTTJdIACCCGGeBx+ePzpi7r2Lbpdn5vuBcRRxwzBt8bjHoMcitFrc1tfqiWkxkbuzuAHGPp70x7SWNlNdtDEDC5/EEfg+fI6eYrNxIdMvowW8L5TJ5xTeD4jrT2x1Z6vJBbojquQP6l5qUvIZzlsE/GvKFGcIhxuWvNUffgB8ED3H+GiFvZLaynkVhjBXr0zSrUblbfUklRdgTaWH6/rVWtTrDbJDGxy0YZvi3T96ZjW9GfI3jifQOxCJBaW4PWRBknnBOSfzojtE8lz3ulov38vAKj+knxH5YP1rP9mtURnhQZDKg498c1rZ7+EXcFzbsCzMI3HxU/uBXnZE1MkBpI7vT5dIAfdB33dzA/8AIcH6gD50g7RSRQdobp4FAZoVlbHmdw/atF2n1G3SyhaV+6ZnVwB1BDA/tXza/wBXN1rc8xBUODGoPpishFz2Pxpt7HKRtLqNmsZwFmyD7elPO18d7axzTaY6pJKVZdwxkY5+dZTS2vryyIttyzRSKC/TK4P9qaa02ox6XDPeXTTMZNqpjhQFbNEtaKooZdn9T+2aTYPJLunjjeGVSeQwYnPz/evdSs7m+7PKXilUrtKLt8TnHHy5A+dJf/ymxt7rtLJcTDcIYsqPUk4ya+r9qO5WxiZQuIZV4x5EgfuKoeTh4onzYksgu0CGWLSAABDFs5GPxtj0+NYq+7RXei3GoadfvvjkKyRs2cxs3JAPQrX04iOO3BJwNucg+VfM+0GrQR6tcpqECSW7OO7DgFcenPnTXFuVoV8eUXcZCDXxKJY7ksV7sAsM5z5E0s1tldbcgjcVDHHkTinFzPFeQ3Ej7UjMZAI6VmZA7RmaT8IGFz5mjctUehjhexhbyGSBG9RUqaYoa1G48g4qUJjkrBtRLyXbF+hGFNVatFOLiVJDnYiEH22jFP7O236idgjlwpbONwH9651G5gmmlSeNY/u+73+46Z/SmQmlKiXLJyxpC6yk3JFIZJI5E53KfOmg1m+ij714QG45z+L0JHrmjOx2n2l9GgyAwP3qM2M+4pvr2kRQSd5Gg2RITjHVugH71s4wk6aI9oU9mnbX72aXVSHdTtUZIVBjpgUP2igK6oLa0soI5osYbnkevPlVmiBdPtYHk8Imdhu9CCetO9fRdYS32TNaXcYwZSu5WHUZxz1qPJBKWj1sOLliTXZXHfTW1taWs8mZ+92MhUgk/wDE4wRTW/sbjU4PsFnCrSueHb8MR9T9aWdn9FvLK4mv9WnSeZMqB5JnHK+XofKt3oNuLW0QYy+BvbH4j71PNcGDO4FPZbsfp/Z2JpVkMlwwBnuH4yPQegqvVLm17xzNKHiLbzmPwfnVV1q73MszSttt42YIvTdjqT9OKzd7qUN/ayJGwIDFePrSZZXdgLG5bkwm97QzXJlWPITBWPB61me3EsI0u0h2Dv22iRh0VsZb9as0ydrLUkRwHjJOC3lSTtRe98jtJgs3iI9D0q6GX7ckYpClh+pNsXxadMLYXaI32RX2hiPMeePSuJgrHYpBVRxt9fM1tbTYnZyK3kAwEORWLv4zHLsjdu6KhsD6VQ4+y2GW3QZpeDa5HQscV7XelbRa4PkxxUrhE35M1XZmNA88sgBKrx8KVLZw6jeypKrbJSxyD054NEWc0tslwFUkNEd3H4RXGnySRzb49pWNSzZ8l86RbUm0LrVC3sjFN9tVYpdmyTbnGcDNfRtaRfsTg8nZwfPngV857NzyxX7SrbsQ75A6fnW+luO+jZ2YM0S7mx034OAPhVc3XkyB7dIyN5Z3E2hQmBWJWedG2rk8EfzU0mS9toBb3Yd9o3bn4Kj0OetNxm2a2tA/J+8cBsbd2Mk/TpTS57OWl5A32WR1m6+Jsg1G5OW0e58bxxKyuxnkltBP+GMvuO74fwBV+qX+UtUtbkBmbfI0UmcgeXH+cVk9eupbO0FqyundXAVlPkcE/PNV6bcqIQd2dvJPtUme+zJwudjrWNQ7qzZUYZ2lT81NZeBUSxtCm6OR4vEyn8R9691u5IeRQ3DlGT64NLbTUFS0MUxOYm8LYz4T/FUfCxri+Xsm+TyUU4+jy61C7t3BWQPk4BZelLtQnMrJvOSWGTV9/cw7Q0bq58gKXyKRGZJOST9K9PFihFXFEcskpNcmbqBy2mR+4PHyrMSyFlI3dFK/Q4/atHpzb7KIH+k4P6VntUt2tpnzwrMaWj0V2E6acW5/7GpXGlt/tyMj8R/apXcRcqtm1t9BO4t38q5GCAx5HpXOs6PHZ6Rez7hhIGJA8+On6VcNbtom2vJjHrSntd2htJ9EltoJMyyMFIHXHn8qiXJyEt+LEWk6vcWyBII1Z9uA7c7fetVo7PLNEZmJ+6kz8cjmsfoxS2iNzcenCevpT/S9Wt4u5EjgPIjAeXJIrM8pS0ieK3o0Uti09ylzCMt3ajr0x54oq20++SBollY7zlicbm+eeKGTU7SytFE06O/QbPSgj2sKuqRICS20bqVFuKPQjmmo0F9rdCS60uVBdBLxgHjDf17R04/WvnNhdT2twYLhGQ5wysPLzrbz6o06T3TEd4w2rzjFYrVS32m4g3ZUkPE/rXYcjyNxa0N2znWptyW7AnKMVPPuKGUhbnYQD4j1981zqUcihUZg2VVuB/nNV3W4PbzA4LDxexFWYkkkLydNHvcZEnh8O7rQ1xKD4AR1q8puwZCTk/WrJLDMe9UP0qj7kiT6H22P9Em+5kTP4WGK77RxCWzLjr1pPYXL2YYPGzM2Nu2nbzC6tSHgkRcYZpAFC/OlOaTssTXYm0nm2b/uf2qVdpkQWOVVYMBKQGXkHpUpykhEmrCZ9Ou2Y7kk+lDxdnrm9ddpVCT/AFnFSpUzbW0LTDP/ABnULQMo7plYckqGx8DiubXS/szlp4238n2qVKS22groKe3kmXwl8+XOaXXltcxcPEzEcggc1KlYtM1SZ1E9wSv2gCVh07zxY/OpPALiUyTuS44QBcKvyqVKHp6C+yRxcRzSTBw6KgXbsUYA+dUNbJO4VmU8/iBbPy8qlSiTZvORf9hCLjulDA4yeajQyRnuxMPgalSutg8mVIHjdTIfPj2qX3+5AEoLheeWJwfhUqUS7sxsYaOkYtWG3+s/oKlSpTkLZ//Z"/>
          <p:cNvSpPr>
            <a:spLocks noChangeAspect="1" noChangeArrowheads="1"/>
          </p:cNvSpPr>
          <p:nvPr/>
        </p:nvSpPr>
        <p:spPr bwMode="auto">
          <a:xfrm>
            <a:off x="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 name="AutoShape 2" descr="data:image/jpeg;base64,/9j/4AAQSkZJRgABAQAAAQABAAD/2wCEAAkGBwgHBgkIBwgKCgkLDRYPDQwMDRsUFRAWIB0iIiAdHx8kKDQsJCYxJx8fLT0tMTU3Ojo6Iys/RD84QzQ5OjcBCgoKDQwNGg8PGjclHyU3Nzc3Nzc3Nzc3Nzc3Nzc3Nzc3Nzc3Nzc3Nzc3Nzc3Nzc3Nzc3Nzc3Nzc3Nzc3Nzc3N//AABEIAKgAdAMBIgACEQEDEQH/xAAcAAACAwEBAQEAAAAAAAAAAAAEBQADBgIBBwj/xAA4EAACAQMDAQYDBwMEAwEAAAABAgMABBEFEiExBhMiQVFhcYGRFCMyobHB0ULh8BUkYnIWQ/EH/8QAGQEAAwEBAQAAAAAAAAAAAAAAAgMEAQAF/8QAIxEAAgICAgICAwEAAAAAAAAAAAECEQMhEjEiQQQTMmGBUf/aAAwDAQACEQMRAD8AGKFn+dXrbRk5ZSTjrmrZJVzwgPrV1uyScKMZPNQO/Q5JC6S0YSeHhf0rwxsMD86eSW2OfWqXiX0Fcp32a4itfACDk1Q6q3J60zkhA69KCZFPI4+Nc0mjkme22lyXKvJ3LvGOCyg4zUvdMltog/2eRADklgelN9G1iOwtTbypO26UuTEAfIAcEiitW1iK6sGt7aKdQ46yKAAfkT71M1Hn+X8G749GHld45MrnHNeqe8jIYkHr86Ym1IOfOqpIGCnwiicWgBRKssfUn41xFO6884H600MAkTY+QK5ayWFgcEijRgtkkmbk5APpXiJkbzu+ZNX3M4BKgYxQnfM5wCQK04IDMPM/ImpXcSEoDUoTDSum7oKkAKPsAPPpXUbBWO48+VXQ3EfegMAPfFOMQLqE81tKgAYxnqxydvHB48qLgRbu2FzbSh06OFz4T/FO4dNg1BUkaNJVHmRnFFrokdv4rNFgk8ynQ/EedR5IOymMlRlyCDjORXUKb26jaOpNObqxi3GS704Z83jXcD78fxVkdjpctnOIIU8cZQmJgXXIxnBpPB/6HaM3Hqulybi7mNFYrvbzI9qOdE2rg5QjcrDoQaQ6fdwWsE+l3cDLLHkePhW9D/2P71pINC+7S2kuGe3VS6yOxUop5wSOuK541YbdAbKc/i4ql1ZmAHiz0Ao1dM0sFmlupNq+UTMSfzodL2Cydv8AT7aUbv8A2TSFj/as+pvpguaOTadyhnvilvAvLF+DSy5uluLd/sysFBPjCELjjAGec9a71A/6g2663PjkDeQB8qGWKNGzlyf+UjEfQmqYYK9ipZItCqSLcDuJJ9xXKW+BTOeEeXIqkqR5VRQlnsaeADNeV3GCV4qVtIAfvFHnPU0OIC8ow2Dmu3R1JJNcbiDkZJrbNo1PZyCeGQDduXHIB/atNI8axb5XCc4wOTXzvTtQubdi6O25X4OaaPr19Pu7x17onLDAB+VY4W7C5Vo1MMsMkhAnUY6buK5vNJstQjYvEveEYWVBtYH1yOax51QO+SCuPStJoV+0hChWK46+lLljQcZsUaBDDdxLHewxm7g+7csOWC9M+9NdTiB05YYVAab7vj0NLJ4jbdpboDKrId42+h/w00sN73kMchJVTuXPtUz1od+wC+sUsYBiMBfw4A86z1zE7E7RgfCt9qGOdyg8efNZ6bYCTsFPj0Jl2Zd4SuaFkjxzWhmCMT4BQFxChXKkA+hpqYACrJtG4c0PMAWwBRUkXHINVlcMCo5raOKli46VKJwT1qVwFF/eSPJIpYtsIBB+FeBtrDdxmjhbKlzOwUksin3OM0isluZ9ZdZnJAcp3e7CqMennXDErGsKEhthGNxrvYynJwa7treMSShWPgfBHpRkUaknJGK1MygMofIUTa6hd2kgeOVlx5CrHi29DmhpU8BBXmts6jUWlm2q3hvonBDld27K7QB0HrTZdPaPxllVlJ4Bzx/NUaZ3K2ZRyVCorAL1JCjOBXOk6zZ3KXLgygQAjxqfmTSJRhYzlKge83tyM8/pSS6JGcZopdWEqtGT14Bqi4icpnGR7VtUDdi5mz1FUyRgpgjNHC1O3cTj2NUvDgZPFFZgIqKM7hmuWVBkgdetWybQcZ5odpBzmtRhWV54Bryve9UeWalacEdpbt7VdtqD3roQdnVRn/7Wd02eS1lS5/8AdnBVuSR7/wA1f2yvEluwtpLyiDeVPv8A3pTYRLJJHMZSuGCcn1+PwoeLZTBRUbZvtJQXMc92VKrPJkA+g4/miZLXa2Y+AeuaSX2ozaVpcFtaiMpg4mjYOCPjXvZrWDe3axMZZVYbe8OAFPzNDyoU43tDkFfwvXJRHbgUaYRnIUMD5iq5O5gUNI6x+m44zRWAd6ZOy6xlmJ3w7fpXNnJ3cOq+ruRig5ZVttSs2LYDlvF6dKJdEklvhDKjFpwQF81xnP1pDXkOX4iwIVPgphb3RWELJkkedDzSW8UgjdyJDyRgnHp06fOidTgWzULCGlkWLvHGCcjPlgezHn2+TpTS0xSTLGYS4280FcCbng4HrR1sm2BZE6FgN3QgH0z51ntYuX0nW7BkMzQXDtBcQud7M3VT8QM/EVy26OadWeyOd7EnIoKSQ449aG/160nuERo3t+/x3e/BBz71ZczQ2uw3D7A5wN3rWo5xa0zh7xIW2nk9alWpaLK0jFR+LHT2FeURgi7hpTduckKmS3p0/immm6K09sTJJCo/GofrnHHw/vVGo2H2aOHLfes6tInkAc4B9+Pzp5pkUEhaR484TOPXjzrnclcSjI1GKv2LNRsbi5sAy2phj2su9D4S3Ty44xSPs0Lrv+8EchjiwQVB4YHgAeeelfQdLZ7uJtMhwsaEd8xOcnrtB9R5n5UyaytNOSRvEjIm9OMdPPIpHJRXBgLIuy/SruG50yO7fCK0nd4Axg5wBSbtNL9k7QQQSKXV7fIX0OTn9KN17VLu50mJ7KCOSNHDsu370defRvesnJdnWJTcuZEvV5feSfPy9PhQzdKjI92MNGuk1ApbSKf9tKVU+qMwxz7YIp1FLHYx3LoEPeXZVS2TgY/vWX0Z3tdWiMjqyzcLt4zg5o7VUuJ4DDAJCIZHdwnU5LfsBQp2xyV6Bpb1ptVvnEDnxRlVAzztxtHz8602rTXJMS20DSm4h7p1U4ZWHI/Mn6Uj7KwTWkET3Nge8meTDSDa2BwD8P3zRnaG+k07QWu4BuuHmU+LoF5/YUxY5TehWScYSUR3baVeRwJ38qRMXwiuA3hVAF48vFk0q1/TxD3AukXEYkfvWOAspVsHijtIiutWszc3tyy2iAMXQAAk+9amzW3fTTJdIACCCGGeBx+ePzpi7r2Lbpdn5vuBcRRxwzBt8bjHoMcitFrc1tfqiWkxkbuzuAHGPp70x7SWNlNdtDEDC5/EEfg+fI6eYrNxIdMvowW8L5TJ5xTeD4jrT2x1Z6vJBbojquQP6l5qUvIZzlsE/GvKFGcIhxuWvNUffgB8ED3H+GiFvZLaynkVhjBXr0zSrUblbfUklRdgTaWH6/rVWtTrDbJDGxy0YZvi3T96ZjW9GfI3jifQOxCJBaW4PWRBknnBOSfzojtE8lz3ulov38vAKj+knxH5YP1rP9mtURnhQZDKg498c1rZ7+EXcFzbsCzMI3HxU/uBXnZE1MkBpI7vT5dIAfdB33dzA/8AIcH6gD50g7RSRQdobp4FAZoVlbHmdw/atF2n1G3SyhaV+6ZnVwB1BDA/tXza/wBXN1rc8xBUODGoPpishFz2Pxpt7HKRtLqNmsZwFmyD7elPO18d7axzTaY6pJKVZdwxkY5+dZTS2vryyIttyzRSKC/TK4P9qaa02ox6XDPeXTTMZNqpjhQFbNEtaKooZdn9T+2aTYPJLunjjeGVSeQwYnPz/evdSs7m+7PKXilUrtKLt8TnHHy5A+dJf/ymxt7rtLJcTDcIYsqPUk4ya+r9qO5WxiZQuIZV4x5EgfuKoeTh4onzYksgu0CGWLSAABDFs5GPxtj0+NYq+7RXei3GoadfvvjkKyRs2cxs3JAPQrX04iOO3BJwNucg+VfM+0GrQR6tcpqECSW7OO7DgFcenPnTXFuVoV8eUXcZCDXxKJY7ksV7sAsM5z5E0s1tldbcgjcVDHHkTinFzPFeQ3Ej7UjMZAI6VmZA7RmaT8IGFz5mjctUehjhexhbyGSBG9RUqaYoa1G48g4qUJjkrBtRLyXbF+hGFNVatFOLiVJDnYiEH22jFP7O236idgjlwpbONwH9651G5gmmlSeNY/u+73+46Z/SmQmlKiXLJyxpC6yk3JFIZJI5E53KfOmg1m+ij714QG45z+L0JHrmjOx2n2l9GgyAwP3qM2M+4pvr2kRQSd5Gg2RITjHVugH71s4wk6aI9oU9mnbX72aXVSHdTtUZIVBjpgUP2igK6oLa0soI5osYbnkevPlVmiBdPtYHk8Imdhu9CCetO9fRdYS32TNaXcYwZSu5WHUZxz1qPJBKWj1sOLliTXZXHfTW1taWs8mZ+92MhUgk/wDE4wRTW/sbjU4PsFnCrSueHb8MR9T9aWdn9FvLK4mv9WnSeZMqB5JnHK+XofKt3oNuLW0QYy+BvbH4j71PNcGDO4FPZbsfp/Z2JpVkMlwwBnuH4yPQegqvVLm17xzNKHiLbzmPwfnVV1q73MszSttt42YIvTdjqT9OKzd7qUN/ayJGwIDFePrSZZXdgLG5bkwm97QzXJlWPITBWPB61me3EsI0u0h2Dv22iRh0VsZb9as0ydrLUkRwHjJOC3lSTtRe98jtJgs3iI9D0q6GX7ckYpClh+pNsXxadMLYXaI32RX2hiPMeePSuJgrHYpBVRxt9fM1tbTYnZyK3kAwEORWLv4zHLsjdu6KhsD6VQ4+y2GW3QZpeDa5HQscV7XelbRa4PkxxUrhE35M1XZmNA88sgBKrx8KVLZw6jeypKrbJSxyD054NEWc0tslwFUkNEd3H4RXGnySRzb49pWNSzZ8l86RbUm0LrVC3sjFN9tVYpdmyTbnGcDNfRtaRfsTg8nZwfPngV857NzyxX7SrbsQ75A6fnW+luO+jZ2YM0S7mx034OAPhVc3XkyB7dIyN5Z3E2hQmBWJWedG2rk8EfzU0mS9toBb3Yd9o3bn4Kj0OetNxm2a2tA/J+8cBsbd2Mk/TpTS57OWl5A32WR1m6+Jsg1G5OW0e58bxxKyuxnkltBP+GMvuO74fwBV+qX+UtUtbkBmbfI0UmcgeXH+cVk9eupbO0FqyundXAVlPkcE/PNV6bcqIQd2dvJPtUme+zJwudjrWNQ7qzZUYZ2lT81NZeBUSxtCm6OR4vEyn8R9691u5IeRQ3DlGT64NLbTUFS0MUxOYm8LYz4T/FUfCxri+Xsm+TyUU4+jy61C7t3BWQPk4BZelLtQnMrJvOSWGTV9/cw7Q0bq58gKXyKRGZJOST9K9PFihFXFEcskpNcmbqBy2mR+4PHyrMSyFlI3dFK/Q4/atHpzb7KIH+k4P6VntUt2tpnzwrMaWj0V2E6acW5/7GpXGlt/tyMj8R/apXcRcqtm1t9BO4t38q5GCAx5HpXOs6PHZ6Rez7hhIGJA8+On6VcNbtom2vJjHrSntd2htJ9EltoJMyyMFIHXHn8qiXJyEt+LEWk6vcWyBII1Z9uA7c7fetVo7PLNEZmJ+6kz8cjmsfoxS2iNzcenCevpT/S9Wt4u5EjgPIjAeXJIrM8pS0ieK3o0Uti09ylzCMt3ajr0x54oq20++SBollY7zlicbm+eeKGTU7SytFE06O/QbPSgj2sKuqRICS20bqVFuKPQjmmo0F9rdCS60uVBdBLxgHjDf17R04/WvnNhdT2twYLhGQ5wysPLzrbz6o06T3TEd4w2rzjFYrVS32m4g3ZUkPE/rXYcjyNxa0N2znWptyW7AnKMVPPuKGUhbnYQD4j1981zqUcihUZg2VVuB/nNV3W4PbzA4LDxexFWYkkkLydNHvcZEnh8O7rQ1xKD4AR1q8puwZCTk/WrJLDMe9UP0qj7kiT6H22P9Em+5kTP4WGK77RxCWzLjr1pPYXL2YYPGzM2Nu2nbzC6tSHgkRcYZpAFC/OlOaTssTXYm0nm2b/uf2qVdpkQWOVVYMBKQGXkHpUpykhEmrCZ9Ou2Y7kk+lDxdnrm9ddpVCT/AFnFSpUzbW0LTDP/ABnULQMo7plYckqGx8DiubXS/szlp4238n2qVKS22groKe3kmXwl8+XOaXXltcxcPEzEcggc1KlYtM1SZ1E9wSv2gCVh07zxY/OpPALiUyTuS44QBcKvyqVKHp6C+yRxcRzSTBw6KgXbsUYA+dUNbJO4VmU8/iBbPy8qlSiTZvORf9hCLjulDA4yeajQyRnuxMPgalSutg8mVIHjdTIfPj2qX3+5AEoLheeWJwfhUqUS7sxsYaOkYtWG3+s/oKlSpTkLZ//Z"/>
          <p:cNvSpPr>
            <a:spLocks noChangeAspect="1" noChangeArrowheads="1"/>
          </p:cNvSpPr>
          <p:nvPr/>
        </p:nvSpPr>
        <p:spPr bwMode="auto">
          <a:xfrm>
            <a:off x="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wgHBgkIBwgKCgkLDRYPDQwMDRsUFRAWIB0iIiAdHx8kKDQsJCYxJx8fLT0tMTU3Ojo6Iys/RD84QzQ5OjcBCgoKDQwNGg8PGjclHyU3Nzc3Nzc3Nzc3Nzc3Nzc3Nzc3Nzc3Nzc3Nzc3Nzc3Nzc3Nzc3Nzc3Nzc3Nzc3Nzc3N//AABEIAKgAdAMBIgACEQEDEQH/xAAcAAACAwEBAQEAAAAAAAAAAAAEBQADBgIBBwj/xAA4EAACAQMDAQYDBwMEAwEAAAABAgMABBEFEiExBhMiQVFhcYGRFCMyobHB0ULh8BUkYnIWQ/EH/8QAGQEAAwEBAQAAAAAAAAAAAAAAAgMEAQAF/8QAIxEAAgICAgICAwEAAAAAAAAAAAECEQMhEjEiQQQTMmGBUf/aAAwDAQACEQMRAD8AGKFn+dXrbRk5ZSTjrmrZJVzwgPrV1uyScKMZPNQO/Q5JC6S0YSeHhf0rwxsMD86eSW2OfWqXiX0Fcp32a4itfACDk1Q6q3J60zkhA69KCZFPI4+Nc0mjkme22lyXKvJ3LvGOCyg4zUvdMltog/2eRADklgelN9G1iOwtTbypO26UuTEAfIAcEiitW1iK6sGt7aKdQ46yKAAfkT71M1Hn+X8G749GHld45MrnHNeqe8jIYkHr86Ym1IOfOqpIGCnwiicWgBRKssfUn41xFO6884H600MAkTY+QK5ayWFgcEijRgtkkmbk5APpXiJkbzu+ZNX3M4BKgYxQnfM5wCQK04IDMPM/ImpXcSEoDUoTDSum7oKkAKPsAPPpXUbBWO48+VXQ3EfegMAPfFOMQLqE81tKgAYxnqxydvHB48qLgRbu2FzbSh06OFz4T/FO4dNg1BUkaNJVHmRnFFrokdv4rNFgk8ynQ/EedR5IOymMlRlyCDjORXUKb26jaOpNObqxi3GS704Z83jXcD78fxVkdjpctnOIIU8cZQmJgXXIxnBpPB/6HaM3Hqulybi7mNFYrvbzI9qOdE2rg5QjcrDoQaQ6fdwWsE+l3cDLLHkePhW9D/2P71pINC+7S2kuGe3VS6yOxUop5wSOuK541YbdAbKc/i4ql1ZmAHiz0Ao1dM0sFmlupNq+UTMSfzodL2Cydv8AT7aUbv8A2TSFj/as+pvpguaOTadyhnvilvAvLF+DSy5uluLd/sysFBPjCELjjAGec9a71A/6g2663PjkDeQB8qGWKNGzlyf+UjEfQmqYYK9ipZItCqSLcDuJJ9xXKW+BTOeEeXIqkqR5VRQlnsaeADNeV3GCV4qVtIAfvFHnPU0OIC8ow2Dmu3R1JJNcbiDkZJrbNo1PZyCeGQDduXHIB/atNI8axb5XCc4wOTXzvTtQubdi6O25X4OaaPr19Pu7x17onLDAB+VY4W7C5Vo1MMsMkhAnUY6buK5vNJstQjYvEveEYWVBtYH1yOax51QO+SCuPStJoV+0hChWK46+lLljQcZsUaBDDdxLHewxm7g+7csOWC9M+9NdTiB05YYVAab7vj0NLJ4jbdpboDKrId42+h/w00sN73kMchJVTuXPtUz1od+wC+sUsYBiMBfw4A86z1zE7E7RgfCt9qGOdyg8efNZ6bYCTsFPj0Jl2Zd4SuaFkjxzWhmCMT4BQFxChXKkA+hpqYACrJtG4c0PMAWwBRUkXHINVlcMCo5raOKli46VKJwT1qVwFF/eSPJIpYtsIBB+FeBtrDdxmjhbKlzOwUksin3OM0isluZ9ZdZnJAcp3e7CqMennXDErGsKEhthGNxrvYynJwa7treMSShWPgfBHpRkUaknJGK1MygMofIUTa6hd2kgeOVlx5CrHi29DmhpU8BBXmts6jUWlm2q3hvonBDld27K7QB0HrTZdPaPxllVlJ4Bzx/NUaZ3K2ZRyVCorAL1JCjOBXOk6zZ3KXLgygQAjxqfmTSJRhYzlKge83tyM8/pSS6JGcZopdWEqtGT14Bqi4icpnGR7VtUDdi5mz1FUyRgpgjNHC1O3cTj2NUvDgZPFFZgIqKM7hmuWVBkgdetWybQcZ5odpBzmtRhWV54Bryve9UeWalacEdpbt7VdtqD3roQdnVRn/7Wd02eS1lS5/8AdnBVuSR7/wA1f2yvEluwtpLyiDeVPv8A3pTYRLJJHMZSuGCcn1+PwoeLZTBRUbZvtJQXMc92VKrPJkA+g4/miZLXa2Y+AeuaSX2ozaVpcFtaiMpg4mjYOCPjXvZrWDe3axMZZVYbe8OAFPzNDyoU43tDkFfwvXJRHbgUaYRnIUMD5iq5O5gUNI6x+m44zRWAd6ZOy6xlmJ3w7fpXNnJ3cOq+ruRig5ZVttSs2LYDlvF6dKJdEklvhDKjFpwQF81xnP1pDXkOX4iwIVPgphb3RWELJkkedDzSW8UgjdyJDyRgnHp06fOidTgWzULCGlkWLvHGCcjPlgezHn2+TpTS0xSTLGYS4280FcCbng4HrR1sm2BZE6FgN3QgH0z51ntYuX0nW7BkMzQXDtBcQud7M3VT8QM/EVy26OadWeyOd7EnIoKSQ449aG/160nuERo3t+/x3e/BBz71ZczQ2uw3D7A5wN3rWo5xa0zh7xIW2nk9alWpaLK0jFR+LHT2FeURgi7hpTduckKmS3p0/immm6K09sTJJCo/GofrnHHw/vVGo2H2aOHLfes6tInkAc4B9+Pzp5pkUEhaR484TOPXjzrnclcSjI1GKv2LNRsbi5sAy2phj2su9D4S3Ty44xSPs0Lrv+8EchjiwQVB4YHgAeeelfQdLZ7uJtMhwsaEd8xOcnrtB9R5n5UyaytNOSRvEjIm9OMdPPIpHJRXBgLIuy/SruG50yO7fCK0nd4Axg5wBSbtNL9k7QQQSKXV7fIX0OTn9KN17VLu50mJ7KCOSNHDsu370defRvesnJdnWJTcuZEvV5feSfPy9PhQzdKjI92MNGuk1ApbSKf9tKVU+qMwxz7YIp1FLHYx3LoEPeXZVS2TgY/vWX0Z3tdWiMjqyzcLt4zg5o7VUuJ4DDAJCIZHdwnU5LfsBQp2xyV6Bpb1ptVvnEDnxRlVAzztxtHz8602rTXJMS20DSm4h7p1U4ZWHI/Mn6Uj7KwTWkET3Nge8meTDSDa2BwD8P3zRnaG+k07QWu4BuuHmU+LoF5/YUxY5TehWScYSUR3baVeRwJ38qRMXwiuA3hVAF48vFk0q1/TxD3AukXEYkfvWOAspVsHijtIiutWszc3tyy2iAMXQAAk+9amzW3fTTJdIACCCGGeBx+ePzpi7r2Lbpdn5vuBcRRxwzBt8bjHoMcitFrc1tfqiWkxkbuzuAHGPp70x7SWNlNdtDEDC5/EEfg+fI6eYrNxIdMvowW8L5TJ5xTeD4jrT2x1Z6vJBbojquQP6l5qUvIZzlsE/GvKFGcIhxuWvNUffgB8ED3H+GiFvZLaynkVhjBXr0zSrUblbfUklRdgTaWH6/rVWtTrDbJDGxy0YZvi3T96ZjW9GfI3jifQOxCJBaW4PWRBknnBOSfzojtE8lz3ulov38vAKj+knxH5YP1rP9mtURnhQZDKg498c1rZ7+EXcFzbsCzMI3HxU/uBXnZE1MkBpI7vT5dIAfdB33dzA/8AIcH6gD50g7RSRQdobp4FAZoVlbHmdw/atF2n1G3SyhaV+6ZnVwB1BDA/tXza/wBXN1rc8xBUODGoPpishFz2Pxpt7HKRtLqNmsZwFmyD7elPO18d7axzTaY6pJKVZdwxkY5+dZTS2vryyIttyzRSKC/TK4P9qaa02ox6XDPeXTTMZNqpjhQFbNEtaKooZdn9T+2aTYPJLunjjeGVSeQwYnPz/evdSs7m+7PKXilUrtKLt8TnHHy5A+dJf/ymxt7rtLJcTDcIYsqPUk4ya+r9qO5WxiZQuIZV4x5EgfuKoeTh4onzYksgu0CGWLSAABDFs5GPxtj0+NYq+7RXei3GoadfvvjkKyRs2cxs3JAPQrX04iOO3BJwNucg+VfM+0GrQR6tcpqECSW7OO7DgFcenPnTXFuVoV8eUXcZCDXxKJY7ksV7sAsM5z5E0s1tldbcgjcVDHHkTinFzPFeQ3Ej7UjMZAI6VmZA7RmaT8IGFz5mjctUehjhexhbyGSBG9RUqaYoa1G48g4qUJjkrBtRLyXbF+hGFNVatFOLiVJDnYiEH22jFP7O236idgjlwpbONwH9651G5gmmlSeNY/u+73+46Z/SmQmlKiXLJyxpC6yk3JFIZJI5E53KfOmg1m+ij714QG45z+L0JHrmjOx2n2l9GgyAwP3qM2M+4pvr2kRQSd5Gg2RITjHVugH71s4wk6aI9oU9mnbX72aXVSHdTtUZIVBjpgUP2igK6oLa0soI5osYbnkevPlVmiBdPtYHk8Imdhu9CCetO9fRdYS32TNaXcYwZSu5WHUZxz1qPJBKWj1sOLliTXZXHfTW1taWs8mZ+92MhUgk/wDE4wRTW/sbjU4PsFnCrSueHb8MR9T9aWdn9FvLK4mv9WnSeZMqB5JnHK+XofKt3oNuLW0QYy+BvbH4j71PNcGDO4FPZbsfp/Z2JpVkMlwwBnuH4yPQegqvVLm17xzNKHiLbzmPwfnVV1q73MszSttt42YIvTdjqT9OKzd7qUN/ayJGwIDFePrSZZXdgLG5bkwm97QzXJlWPITBWPB61me3EsI0u0h2Dv22iRh0VsZb9as0ydrLUkRwHjJOC3lSTtRe98jtJgs3iI9D0q6GX7ckYpClh+pNsXxadMLYXaI32RX2hiPMeePSuJgrHYpBVRxt9fM1tbTYnZyK3kAwEORWLv4zHLsjdu6KhsD6VQ4+y2GW3QZpeDa5HQscV7XelbRa4PkxxUrhE35M1XZmNA88sgBKrx8KVLZw6jeypKrbJSxyD054NEWc0tslwFUkNEd3H4RXGnySRzb49pWNSzZ8l86RbUm0LrVC3sjFN9tVYpdmyTbnGcDNfRtaRfsTg8nZwfPngV857NzyxX7SrbsQ75A6fnW+luO+jZ2YM0S7mx034OAPhVc3XkyB7dIyN5Z3E2hQmBWJWedG2rk8EfzU0mS9toBb3Yd9o3bn4Kj0OetNxm2a2tA/J+8cBsbd2Mk/TpTS57OWl5A32WR1m6+Jsg1G5OW0e58bxxKyuxnkltBP+GMvuO74fwBV+qX+UtUtbkBmbfI0UmcgeXH+cVk9eupbO0FqyundXAVlPkcE/PNV6bcqIQd2dvJPtUme+zJwudjrWNQ7qzZUYZ2lT81NZeBUSxtCm6OR4vEyn8R9691u5IeRQ3DlGT64NLbTUFS0MUxOYm8LYz4T/FUfCxri+Xsm+TyUU4+jy61C7t3BWQPk4BZelLtQnMrJvOSWGTV9/cw7Q0bq58gKXyKRGZJOST9K9PFihFXFEcskpNcmbqBy2mR+4PHyrMSyFlI3dFK/Q4/atHpzb7KIH+k4P6VntUt2tpnzwrMaWj0V2E6acW5/7GpXGlt/tyMj8R/apXcRcqtm1t9BO4t38q5GCAx5HpXOs6PHZ6Rez7hhIGJA8+On6VcNbtom2vJjHrSntd2htJ9EltoJMyyMFIHXHn8qiXJyEt+LEWk6vcWyBII1Z9uA7c7fetVo7PLNEZmJ+6kz8cjmsfoxS2iNzcenCevpT/S9Wt4u5EjgPIjAeXJIrM8pS0ieK3o0Uti09ylzCMt3ajr0x54oq20++SBollY7zlicbm+eeKGTU7SytFE06O/QbPSgj2sKuqRICS20bqVFuKPQjmmo0F9rdCS60uVBdBLxgHjDf17R04/WvnNhdT2twYLhGQ5wysPLzrbz6o06T3TEd4w2rzjFYrVS32m4g3ZUkPE/rXYcjyNxa0N2znWptyW7AnKMVPPuKGUhbnYQD4j1981zqUcihUZg2VVuB/nNV3W4PbzA4LDxexFWYkkkLydNHvcZEnh8O7rQ1xKD4AR1q8puwZCTk/WrJLDMe9UP0qj7kiT6H22P9Em+5kTP4WGK77RxCWzLjr1pPYXL2YYPGzM2Nu2nbzC6tSHgkRcYZpAFC/OlOaTssTXYm0nm2b/uf2qVdpkQWOVVYMBKQGXkHpUpykhEmrCZ9Ou2Y7kk+lDxdnrm9ddpVCT/AFnFSpUzbW0LTDP/ABnULQMo7plYckqGx8DiubXS/szlp4238n2qVKS22groKe3kmXwl8+XOaXXltcxcPEzEcggc1KlYtM1SZ1E9wSv2gCVh07zxY/OpPALiUyTuS44QBcKvyqVKHp6C+yRxcRzSTBw6KgXbsUYA+dUNbJO4VmU8/iBbPy8qlSiTZvORf9hCLjulDA4yeajQyRnuxMPgalSutg8mVIHjdTIfPj2qX3+5AEoLheeWJwfhUqUS7sxsYaOkYtWG3+s/oKlSpTkLZ//Z"/>
          <p:cNvSpPr>
            <a:spLocks noChangeAspect="1" noChangeArrowheads="1"/>
          </p:cNvSpPr>
          <p:nvPr/>
        </p:nvSpPr>
        <p:spPr bwMode="auto">
          <a:xfrm>
            <a:off x="0" y="-1571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 name="Picture 11" descr="ddff.bmp"/>
          <p:cNvPicPr>
            <a:picLocks noChangeAspect="1"/>
          </p:cNvPicPr>
          <p:nvPr/>
        </p:nvPicPr>
        <p:blipFill>
          <a:blip r:embed="rId2" cstate="print"/>
          <a:stretch>
            <a:fillRect/>
          </a:stretch>
        </p:blipFill>
        <p:spPr>
          <a:xfrm>
            <a:off x="6248400" y="4343400"/>
            <a:ext cx="1524000" cy="220717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Judaism </a:t>
            </a:r>
            <a:endParaRPr lang="en-US" dirty="0"/>
          </a:p>
        </p:txBody>
      </p:sp>
      <p:sp>
        <p:nvSpPr>
          <p:cNvPr id="3" name="Content Placeholder 2"/>
          <p:cNvSpPr>
            <a:spLocks noGrp="1"/>
          </p:cNvSpPr>
          <p:nvPr>
            <p:ph idx="1"/>
          </p:nvPr>
        </p:nvSpPr>
        <p:spPr/>
        <p:txBody>
          <a:bodyPr/>
          <a:lstStyle/>
          <a:p>
            <a:r>
              <a:rPr lang="en-US" dirty="0" smtClean="0"/>
              <a:t>Originated around 1000 BCE</a:t>
            </a:r>
          </a:p>
          <a:p>
            <a:r>
              <a:rPr lang="en-US" dirty="0" smtClean="0"/>
              <a:t>Monotheistic</a:t>
            </a:r>
          </a:p>
          <a:p>
            <a:r>
              <a:rPr lang="en-US" dirty="0" smtClean="0"/>
              <a:t>Sacred text is the Torah</a:t>
            </a:r>
          </a:p>
          <a:p>
            <a:r>
              <a:rPr lang="en-US" dirty="0" smtClean="0"/>
              <a:t>Ten commandments given by God through Moses to the Hebrews. </a:t>
            </a:r>
          </a:p>
          <a:p>
            <a:r>
              <a:rPr lang="en-US" dirty="0" smtClean="0"/>
              <a:t>Covenant or promise to Abraham to be the God of the Hebrews. </a:t>
            </a:r>
          </a:p>
          <a:p>
            <a:r>
              <a:rPr lang="en-US" dirty="0" smtClean="0"/>
              <a:t>Homeland is Israel. </a:t>
            </a:r>
          </a:p>
          <a:p>
            <a:endParaRPr lang="en-US" dirty="0"/>
          </a:p>
        </p:txBody>
      </p:sp>
      <p:pic>
        <p:nvPicPr>
          <p:cNvPr id="21506" name="Picture 2" descr="http://t2.gstatic.com/images?q=tbn:ANd9GcR5woS4VkGI_XHICVR715EDjTK6iOEI9xdg9Ctb8LCbRFeuGST4WQ"/>
          <p:cNvPicPr>
            <a:picLocks noChangeAspect="1" noChangeArrowheads="1"/>
          </p:cNvPicPr>
          <p:nvPr/>
        </p:nvPicPr>
        <p:blipFill>
          <a:blip r:embed="rId2" cstate="print"/>
          <a:srcRect/>
          <a:stretch>
            <a:fillRect/>
          </a:stretch>
        </p:blipFill>
        <p:spPr bwMode="auto">
          <a:xfrm>
            <a:off x="5867400" y="914400"/>
            <a:ext cx="1981200" cy="2037484"/>
          </a:xfrm>
          <a:prstGeom prst="rect">
            <a:avLst/>
          </a:prstGeom>
          <a:noFill/>
        </p:spPr>
      </p:pic>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97</TotalTime>
  <Words>702</Words>
  <Application>Microsoft Office PowerPoint</Application>
  <PresentationFormat>On-screen Show (4:3)</PresentationFormat>
  <Paragraphs>103</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Unit 1.5: World Religions Review</vt:lpstr>
      <vt:lpstr>Important People</vt:lpstr>
      <vt:lpstr>Holy Books</vt:lpstr>
      <vt:lpstr>Other Terms</vt:lpstr>
      <vt:lpstr>Islam</vt:lpstr>
      <vt:lpstr>Buddhism</vt:lpstr>
      <vt:lpstr>Hinduism</vt:lpstr>
      <vt:lpstr>Christianity</vt:lpstr>
      <vt:lpstr>Judaism </vt:lpstr>
      <vt:lpstr>Study Guide Questions</vt:lpstr>
      <vt:lpstr>What are the 5 major world religions?</vt:lpstr>
      <vt:lpstr>Name each religion’s holy book, founder, and date of origin</vt:lpstr>
      <vt:lpstr>What are the Five Pillars of Islam?</vt:lpstr>
      <vt:lpstr>What is the founding story of Buddhism?</vt:lpstr>
      <vt:lpstr>What are the similarities between Buddhism and Christianity</vt:lpstr>
      <vt:lpstr>That’s all there is to it!</vt:lpstr>
    </vt:vector>
  </TitlesOfParts>
  <Company>WCPSS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128748</dc:creator>
  <cp:lastModifiedBy>128748</cp:lastModifiedBy>
  <cp:revision>32</cp:revision>
  <dcterms:created xsi:type="dcterms:W3CDTF">2012-11-02T17:53:57Z</dcterms:created>
  <dcterms:modified xsi:type="dcterms:W3CDTF">2013-01-10T16:16:39Z</dcterms:modified>
</cp:coreProperties>
</file>