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70" d="100"/>
          <a:sy n="70" d="100"/>
        </p:scale>
        <p:origin x="-52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A01C8E-DD68-0047-816A-ABEB09CFA394}" type="datetimeFigureOut">
              <a:rPr lang="en-US" smtClean="0"/>
              <a:pPr/>
              <a:t>5/2/2013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28D8E3-104D-2349-BA2F-AAA39CFE0AA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A01C8E-DD68-0047-816A-ABEB09CFA394}" type="datetimeFigureOut">
              <a:rPr lang="en-US" smtClean="0"/>
              <a:pPr/>
              <a:t>5/2/2013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28D8E3-104D-2349-BA2F-AAA39CFE0AA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A01C8E-DD68-0047-816A-ABEB09CFA394}" type="datetimeFigureOut">
              <a:rPr lang="en-US" smtClean="0"/>
              <a:pPr/>
              <a:t>5/2/2013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28D8E3-104D-2349-BA2F-AAA39CFE0AA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A01C8E-DD68-0047-816A-ABEB09CFA394}" type="datetimeFigureOut">
              <a:rPr lang="en-US" smtClean="0"/>
              <a:pPr/>
              <a:t>5/2/2013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28D8E3-104D-2349-BA2F-AAA39CFE0AA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A01C8E-DD68-0047-816A-ABEB09CFA394}" type="datetimeFigureOut">
              <a:rPr lang="en-US" smtClean="0"/>
              <a:pPr/>
              <a:t>5/2/2013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2728D8E3-104D-2349-BA2F-AAA39CFE0AA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A01C8E-DD68-0047-816A-ABEB09CFA394}" type="datetimeFigureOut">
              <a:rPr lang="en-US" smtClean="0"/>
              <a:pPr/>
              <a:t>5/2/2013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28D8E3-104D-2349-BA2F-AAA39CFE0AA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A01C8E-DD68-0047-816A-ABEB09CFA394}" type="datetimeFigureOut">
              <a:rPr lang="en-US" smtClean="0"/>
              <a:pPr/>
              <a:t>5/2/2013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28D8E3-104D-2349-BA2F-AAA39CFE0AA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A01C8E-DD68-0047-816A-ABEB09CFA394}" type="datetimeFigureOut">
              <a:rPr lang="en-US" smtClean="0"/>
              <a:pPr/>
              <a:t>5/2/2013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28D8E3-104D-2349-BA2F-AAA39CFE0AA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A01C8E-DD68-0047-816A-ABEB09CFA394}" type="datetimeFigureOut">
              <a:rPr lang="en-US" smtClean="0"/>
              <a:pPr/>
              <a:t>5/2/2013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28D8E3-104D-2349-BA2F-AAA39CFE0AA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A01C8E-DD68-0047-816A-ABEB09CFA394}" type="datetimeFigureOut">
              <a:rPr lang="en-US" smtClean="0"/>
              <a:pPr/>
              <a:t>5/2/2013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28D8E3-104D-2349-BA2F-AAA39CFE0AA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A01C8E-DD68-0047-816A-ABEB09CFA394}" type="datetimeFigureOut">
              <a:rPr lang="en-US" smtClean="0"/>
              <a:pPr/>
              <a:t>5/2/2013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28D8E3-104D-2349-BA2F-AAA39CFE0AA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99A01C8E-DD68-0047-816A-ABEB09CFA394}" type="datetimeFigureOut">
              <a:rPr lang="en-US" smtClean="0"/>
              <a:pPr/>
              <a:t>5/2/2013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2728D8E3-104D-2349-BA2F-AAA39CFE0AA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Unit .5 Vocabulary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Introduction to History and the Rise of Civilization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Fossil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Any </a:t>
            </a:r>
            <a:r>
              <a:rPr lang="en-US" dirty="0" smtClean="0"/>
              <a:t>remains, impression, or trace of a living thing of a former geologic </a:t>
            </a:r>
            <a:r>
              <a:rPr lang="en-US" dirty="0" smtClean="0"/>
              <a:t>age</a:t>
            </a:r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Animism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belief that spirits and forces live within animals, objects, or dreams</a:t>
            </a:r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Domesticate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To tame animals and adapt crops so they are best suited to use by humans</a:t>
            </a:r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Surplus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An amount that is more than needed</a:t>
            </a:r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Scarcity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An amount that is less than what is needed</a:t>
            </a:r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Civilization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An </a:t>
            </a:r>
            <a:r>
              <a:rPr lang="en-US" dirty="0" smtClean="0"/>
              <a:t>advanced state of human society, in </a:t>
            </a:r>
            <a:r>
              <a:rPr lang="en-US" dirty="0" smtClean="0"/>
              <a:t>which</a:t>
            </a:r>
            <a:r>
              <a:rPr lang="en-US" dirty="0" smtClean="0"/>
              <a:t> a high level of </a:t>
            </a:r>
            <a:r>
              <a:rPr lang="en-US" dirty="0" smtClean="0"/>
              <a:t>culture, </a:t>
            </a:r>
            <a:r>
              <a:rPr lang="en-US" dirty="0" smtClean="0"/>
              <a:t>science, industry, and government has been </a:t>
            </a:r>
            <a:r>
              <a:rPr lang="en-US" dirty="0" smtClean="0"/>
              <a:t>reached</a:t>
            </a:r>
            <a:endParaRPr 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Polytheism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Belief in more than one god</a:t>
            </a:r>
            <a:endParaRPr lang="en-US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Monotheism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Belief in one god </a:t>
            </a:r>
            <a:endParaRPr lang="en-US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City State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political unit that includes a city and its surrounding lands and villages</a:t>
            </a:r>
            <a:endParaRPr lang="en-US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Empire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group of states or territories controlled by one ruler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Primary Source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 firsthand account of events written by people during the time period in which they occurred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Cultural Diffusion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spread of ideas, customs, and technologies from one people to another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Secondary Source 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An </a:t>
            </a:r>
            <a:r>
              <a:rPr lang="en-US" dirty="0" smtClean="0"/>
              <a:t>evaluation of original data, etc.; not primary or </a:t>
            </a:r>
            <a:r>
              <a:rPr lang="en-US" dirty="0" smtClean="0"/>
              <a:t>original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Prehistory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Human history</a:t>
            </a:r>
            <a:r>
              <a:rPr lang="en-US" dirty="0" smtClean="0"/>
              <a:t> in the period before recorded events, known mainly through archaeological discoveries, study, research, etc.; </a:t>
            </a:r>
            <a:r>
              <a:rPr lang="en-US" dirty="0" smtClean="0"/>
              <a:t>history</a:t>
            </a:r>
            <a:r>
              <a:rPr lang="en-US" dirty="0" smtClean="0"/>
              <a:t> </a:t>
            </a:r>
            <a:r>
              <a:rPr lang="en-US" dirty="0" smtClean="0"/>
              <a:t>of prehistoric </a:t>
            </a:r>
            <a:r>
              <a:rPr lang="en-US" dirty="0" smtClean="0"/>
              <a:t> humans. 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Historian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person who studies how people lived in the past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Paleolithic Era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era of prehistory that lasted from at least 2 million B.C. to about 9000 B.C.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Neolithic Revolution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period of time during which the introduction of agriculture led people to transition from nomadic to settled life 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Nomad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person who moves from place to place in search of food 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Artifact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An object made by human beings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63</TotalTime>
  <Words>247</Words>
  <Application>Microsoft Office PowerPoint</Application>
  <PresentationFormat>On-screen Show (4:3)</PresentationFormat>
  <Paragraphs>40</Paragraphs>
  <Slides>20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Apex</vt:lpstr>
      <vt:lpstr>Unit .5 Vocabulary</vt:lpstr>
      <vt:lpstr>Primary Source</vt:lpstr>
      <vt:lpstr> Secondary Source  </vt:lpstr>
      <vt:lpstr>Prehistory</vt:lpstr>
      <vt:lpstr>Historian</vt:lpstr>
      <vt:lpstr>Paleolithic Era</vt:lpstr>
      <vt:lpstr>Neolithic Revolution</vt:lpstr>
      <vt:lpstr>Nomad</vt:lpstr>
      <vt:lpstr>Artifact</vt:lpstr>
      <vt:lpstr>Fossil</vt:lpstr>
      <vt:lpstr>Animism</vt:lpstr>
      <vt:lpstr>Domesticate</vt:lpstr>
      <vt:lpstr>Surplus</vt:lpstr>
      <vt:lpstr>Scarcity</vt:lpstr>
      <vt:lpstr>Civilization</vt:lpstr>
      <vt:lpstr>Polytheism</vt:lpstr>
      <vt:lpstr>Monotheism</vt:lpstr>
      <vt:lpstr>City State</vt:lpstr>
      <vt:lpstr>Empire</vt:lpstr>
      <vt:lpstr>Cultural Diffusion</vt:lpstr>
    </vt:vector>
  </TitlesOfParts>
  <Company>North Carolina State University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Unit .5 Vocabulary</dc:title>
  <dc:creator>Jessica Taylor</dc:creator>
  <cp:lastModifiedBy>jcrooks3</cp:lastModifiedBy>
  <cp:revision>9</cp:revision>
  <dcterms:created xsi:type="dcterms:W3CDTF">2013-05-02T13:50:34Z</dcterms:created>
  <dcterms:modified xsi:type="dcterms:W3CDTF">2013-05-02T16:39:01Z</dcterms:modified>
</cp:coreProperties>
</file>